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
  </p:notesMasterIdLst>
  <p:handoutMasterIdLst>
    <p:handoutMasterId r:id="rId4"/>
  </p:handout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144261-D5A3-9047-8D9F-7F6079EA0C4D}" type="datetimeFigureOut">
              <a:rPr lang="en-US" smtClean="0"/>
              <a:t>11/2/2017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3E47F2-A06C-0E45-B864-D22BCE135C94}" type="slidenum">
              <a:rPr lang="en-US" smtClean="0"/>
              <a:t>‹#›</a:t>
            </a:fld>
            <a:endParaRPr lang="en-US"/>
          </a:p>
        </p:txBody>
      </p:sp>
    </p:spTree>
    <p:extLst>
      <p:ext uri="{BB962C8B-B14F-4D97-AF65-F5344CB8AC3E}">
        <p14:creationId xmlns:p14="http://schemas.microsoft.com/office/powerpoint/2010/main" val="1527751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4F6B71-D530-9C4F-BC90-DD47ACEC3E96}" type="datetimeFigureOut">
              <a:rPr lang="en-US" smtClean="0"/>
              <a:t>11/2/2017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F092DF-2799-494E-8442-6655B1578E01}" type="slidenum">
              <a:rPr lang="en-US" smtClean="0"/>
              <a:t>‹#›</a:t>
            </a:fld>
            <a:endParaRPr lang="en-US"/>
          </a:p>
        </p:txBody>
      </p:sp>
    </p:spTree>
    <p:extLst>
      <p:ext uri="{BB962C8B-B14F-4D97-AF65-F5344CB8AC3E}">
        <p14:creationId xmlns:p14="http://schemas.microsoft.com/office/powerpoint/2010/main" val="278015572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8211" y="859196"/>
            <a:ext cx="8387578" cy="2280526"/>
          </a:xfrm>
        </p:spPr>
        <p:txBody>
          <a:bodyPr anchor="b">
            <a:normAutofit/>
          </a:bodyPr>
          <a:lstStyle>
            <a:lvl1pPr algn="ctr">
              <a:defRPr sz="4000"/>
            </a:lvl1pPr>
          </a:lstStyle>
          <a:p>
            <a:r>
              <a:rPr lang="en-US" dirty="0" smtClean="0"/>
              <a:t>Click to edit Master title style</a:t>
            </a:r>
            <a:endParaRPr lang="en-US" dirty="0"/>
          </a:p>
        </p:txBody>
      </p:sp>
      <p:sp>
        <p:nvSpPr>
          <p:cNvPr id="3" name="Subtitle 2"/>
          <p:cNvSpPr>
            <a:spLocks noGrp="1"/>
          </p:cNvSpPr>
          <p:nvPr>
            <p:ph type="subTitle" idx="1"/>
          </p:nvPr>
        </p:nvSpPr>
        <p:spPr>
          <a:xfrm>
            <a:off x="378211" y="3276047"/>
            <a:ext cx="8387578" cy="1752600"/>
          </a:xfrm>
        </p:spPr>
        <p:txBody>
          <a:bodyPr>
            <a:normAutofit/>
          </a:bodyPr>
          <a:lstStyle>
            <a:lvl1pPr marL="0" indent="0" algn="ctr">
              <a:buNone/>
              <a:defRPr sz="2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4EF9D3C6-162D-A348-BFC0-1CEF154C6935}" type="slidenum">
              <a:rPr lang="en-US" smtClean="0"/>
              <a:t>‹#›</a:t>
            </a:fld>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76919" y="5566543"/>
            <a:ext cx="2888870" cy="1067768"/>
          </a:xfrm>
          <a:prstGeom prst="rect">
            <a:avLst/>
          </a:prstGeom>
        </p:spPr>
      </p:pic>
      <p:sp>
        <p:nvSpPr>
          <p:cNvPr id="10" name="Rectangle 9"/>
          <p:cNvSpPr/>
          <p:nvPr userDrawn="1"/>
        </p:nvSpPr>
        <p:spPr>
          <a:xfrm>
            <a:off x="0" y="0"/>
            <a:ext cx="9144000" cy="52298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1783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Photos">
    <p:spTree>
      <p:nvGrpSpPr>
        <p:cNvPr id="1" name=""/>
        <p:cNvGrpSpPr/>
        <p:nvPr/>
      </p:nvGrpSpPr>
      <p:grpSpPr>
        <a:xfrm>
          <a:off x="0" y="0"/>
          <a:ext cx="0" cy="0"/>
          <a:chOff x="0" y="0"/>
          <a:chExt cx="0" cy="0"/>
        </a:xfrm>
      </p:grpSpPr>
      <p:sp>
        <p:nvSpPr>
          <p:cNvPr id="6" name="Rectangle 5"/>
          <p:cNvSpPr/>
          <p:nvPr userDrawn="1"/>
        </p:nvSpPr>
        <p:spPr>
          <a:xfrm>
            <a:off x="0" y="0"/>
            <a:ext cx="9144000" cy="274320"/>
          </a:xfrm>
          <a:prstGeom prst="rect">
            <a:avLst/>
          </a:prstGeom>
          <a:solidFill>
            <a:srgbClr val="0091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98010" y="6003482"/>
            <a:ext cx="1730746" cy="639709"/>
          </a:xfrm>
          <a:prstGeom prst="rect">
            <a:avLst/>
          </a:prstGeom>
        </p:spPr>
      </p:pic>
      <p:sp>
        <p:nvSpPr>
          <p:cNvPr id="3" name="Slide Number Placeholder 2"/>
          <p:cNvSpPr>
            <a:spLocks noGrp="1"/>
          </p:cNvSpPr>
          <p:nvPr>
            <p:ph type="sldNum" sz="quarter" idx="10"/>
          </p:nvPr>
        </p:nvSpPr>
        <p:spPr>
          <a:xfrm>
            <a:off x="8774219" y="1"/>
            <a:ext cx="369781" cy="274320"/>
          </a:xfrm>
        </p:spPr>
        <p:txBody>
          <a:bodyPr/>
          <a:lstStyle>
            <a:lvl1pPr>
              <a:defRPr>
                <a:solidFill>
                  <a:schemeClr val="bg1"/>
                </a:solidFill>
              </a:defRPr>
            </a:lvl1pPr>
          </a:lstStyle>
          <a:p>
            <a:fld id="{4EF9D3C6-162D-A348-BFC0-1CEF154C6935}" type="slidenum">
              <a:rPr lang="en-US" smtClean="0"/>
              <a:pPr/>
              <a:t>‹#›</a:t>
            </a:fld>
            <a:endParaRPr lang="en-US"/>
          </a:p>
        </p:txBody>
      </p:sp>
      <p:sp>
        <p:nvSpPr>
          <p:cNvPr id="5" name="Picture Placeholder 4"/>
          <p:cNvSpPr>
            <a:spLocks noGrp="1"/>
          </p:cNvSpPr>
          <p:nvPr>
            <p:ph type="pic" sz="quarter" idx="11"/>
          </p:nvPr>
        </p:nvSpPr>
        <p:spPr>
          <a:xfrm>
            <a:off x="223838" y="426264"/>
            <a:ext cx="4296542" cy="2651760"/>
          </a:xfrm>
        </p:spPr>
        <p:txBody>
          <a:bodyPr/>
          <a:lstStyle/>
          <a:p>
            <a:endParaRPr lang="en-US"/>
          </a:p>
        </p:txBody>
      </p:sp>
      <p:sp>
        <p:nvSpPr>
          <p:cNvPr id="9" name="Footer Placeholder 6"/>
          <p:cNvSpPr>
            <a:spLocks noGrp="1"/>
          </p:cNvSpPr>
          <p:nvPr>
            <p:ph type="ftr" sz="quarter" idx="3"/>
          </p:nvPr>
        </p:nvSpPr>
        <p:spPr>
          <a:xfrm>
            <a:off x="224125" y="6356350"/>
            <a:ext cx="3683472" cy="365125"/>
          </a:xfrm>
          <a:prstGeom prst="rect">
            <a:avLst/>
          </a:prstGeom>
        </p:spPr>
        <p:txBody>
          <a:bodyPr vert="horz" lIns="91440" tIns="45720" rIns="91440" bIns="45720" rtlCol="0" anchor="ctr"/>
          <a:lstStyle>
            <a:lvl1pPr algn="l">
              <a:defRPr sz="1200" kern="1100" cap="all" spc="130">
                <a:solidFill>
                  <a:srgbClr val="0091BA"/>
                </a:solidFill>
              </a:defRPr>
            </a:lvl1pPr>
          </a:lstStyle>
          <a:p>
            <a:r>
              <a:rPr lang="en-US" smtClean="0"/>
              <a:t>CREATING A HEALTHIER HAWAIʻI</a:t>
            </a:r>
            <a:endParaRPr lang="en-US" dirty="0"/>
          </a:p>
        </p:txBody>
      </p:sp>
      <p:sp>
        <p:nvSpPr>
          <p:cNvPr id="10" name="Text Placeholder 8"/>
          <p:cNvSpPr>
            <a:spLocks noGrp="1"/>
          </p:cNvSpPr>
          <p:nvPr>
            <p:ph type="body" sz="quarter" idx="12" hasCustomPrompt="1"/>
          </p:nvPr>
        </p:nvSpPr>
        <p:spPr>
          <a:xfrm>
            <a:off x="223838" y="5985719"/>
            <a:ext cx="6810375" cy="203643"/>
          </a:xfrm>
        </p:spPr>
        <p:txBody>
          <a:bodyPr anchor="b">
            <a:noAutofit/>
          </a:bodyPr>
          <a:lstStyle>
            <a:lvl1pPr marL="0" indent="0">
              <a:buNone/>
              <a:defRPr sz="1000">
                <a:solidFill>
                  <a:schemeClr val="bg1">
                    <a:lumMod val="50000"/>
                  </a:schemeClr>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dirty="0" smtClean="0"/>
              <a:t>Click to edit Source text</a:t>
            </a:r>
            <a:endParaRPr lang="en-US" dirty="0"/>
          </a:p>
        </p:txBody>
      </p:sp>
      <p:sp>
        <p:nvSpPr>
          <p:cNvPr id="13" name="Picture Placeholder 4"/>
          <p:cNvSpPr>
            <a:spLocks noGrp="1"/>
          </p:cNvSpPr>
          <p:nvPr>
            <p:ph type="pic" sz="quarter" idx="14"/>
          </p:nvPr>
        </p:nvSpPr>
        <p:spPr>
          <a:xfrm>
            <a:off x="224125" y="3218516"/>
            <a:ext cx="4296542" cy="2651760"/>
          </a:xfrm>
        </p:spPr>
        <p:txBody>
          <a:bodyPr/>
          <a:lstStyle/>
          <a:p>
            <a:endParaRPr lang="en-US"/>
          </a:p>
        </p:txBody>
      </p:sp>
      <p:sp>
        <p:nvSpPr>
          <p:cNvPr id="14" name="Picture Placeholder 4"/>
          <p:cNvSpPr>
            <a:spLocks noGrp="1"/>
          </p:cNvSpPr>
          <p:nvPr>
            <p:ph type="pic" sz="quarter" idx="15"/>
          </p:nvPr>
        </p:nvSpPr>
        <p:spPr>
          <a:xfrm>
            <a:off x="4631927" y="426264"/>
            <a:ext cx="4296542" cy="2651760"/>
          </a:xfrm>
        </p:spPr>
        <p:txBody>
          <a:bodyPr/>
          <a:lstStyle/>
          <a:p>
            <a:endParaRPr lang="en-US"/>
          </a:p>
        </p:txBody>
      </p:sp>
      <p:sp>
        <p:nvSpPr>
          <p:cNvPr id="15" name="Picture Placeholder 4"/>
          <p:cNvSpPr>
            <a:spLocks noGrp="1"/>
          </p:cNvSpPr>
          <p:nvPr>
            <p:ph type="pic" sz="quarter" idx="16"/>
          </p:nvPr>
        </p:nvSpPr>
        <p:spPr>
          <a:xfrm>
            <a:off x="4632214" y="3218516"/>
            <a:ext cx="4296542" cy="2651760"/>
          </a:xfrm>
        </p:spPr>
        <p:txBody>
          <a:bodyPr/>
          <a:lstStyle/>
          <a:p>
            <a:endParaRPr lang="en-US"/>
          </a:p>
        </p:txBody>
      </p:sp>
    </p:spTree>
    <p:extLst>
      <p:ext uri="{BB962C8B-B14F-4D97-AF65-F5344CB8AC3E}">
        <p14:creationId xmlns:p14="http://schemas.microsoft.com/office/powerpoint/2010/main" val="3229069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Content Slide">
    <p:spTree>
      <p:nvGrpSpPr>
        <p:cNvPr id="1" name=""/>
        <p:cNvGrpSpPr/>
        <p:nvPr/>
      </p:nvGrpSpPr>
      <p:grpSpPr>
        <a:xfrm>
          <a:off x="0" y="0"/>
          <a:ext cx="0" cy="0"/>
          <a:chOff x="0" y="0"/>
          <a:chExt cx="0" cy="0"/>
        </a:xfrm>
      </p:grpSpPr>
      <p:sp>
        <p:nvSpPr>
          <p:cNvPr id="6" name="Rectangle 5"/>
          <p:cNvSpPr/>
          <p:nvPr userDrawn="1"/>
        </p:nvSpPr>
        <p:spPr>
          <a:xfrm>
            <a:off x="0" y="0"/>
            <a:ext cx="9144000" cy="274320"/>
          </a:xfrm>
          <a:prstGeom prst="rect">
            <a:avLst/>
          </a:prstGeom>
          <a:solidFill>
            <a:srgbClr val="0091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98010" y="6003482"/>
            <a:ext cx="1730746" cy="639709"/>
          </a:xfrm>
          <a:prstGeom prst="rect">
            <a:avLst/>
          </a:prstGeom>
        </p:spPr>
      </p:pic>
      <p:sp>
        <p:nvSpPr>
          <p:cNvPr id="2" name="Title 1"/>
          <p:cNvSpPr>
            <a:spLocks noGrp="1"/>
          </p:cNvSpPr>
          <p:nvPr>
            <p:ph type="title"/>
          </p:nvPr>
        </p:nvSpPr>
        <p:spPr>
          <a:xfrm>
            <a:off x="224125" y="373563"/>
            <a:ext cx="8695750" cy="871647"/>
          </a:xfrm>
        </p:spPr>
        <p:txBody>
          <a:bodyPr tIns="45720" bIns="91440"/>
          <a:lstStyle>
            <a:lvl1pPr>
              <a:defRPr>
                <a:solidFill>
                  <a:schemeClr val="accent1"/>
                </a:solidFill>
              </a:defRPr>
            </a:lvl1pPr>
          </a:lstStyle>
          <a:p>
            <a:r>
              <a:rPr lang="en-US" smtClean="0"/>
              <a:t>Click to edit Master title style</a:t>
            </a:r>
            <a:endParaRPr lang="en-US"/>
          </a:p>
        </p:txBody>
      </p:sp>
      <p:sp>
        <p:nvSpPr>
          <p:cNvPr id="3" name="Slide Number Placeholder 2"/>
          <p:cNvSpPr>
            <a:spLocks noGrp="1"/>
          </p:cNvSpPr>
          <p:nvPr>
            <p:ph type="sldNum" sz="quarter" idx="10"/>
          </p:nvPr>
        </p:nvSpPr>
        <p:spPr>
          <a:xfrm>
            <a:off x="8774219" y="1"/>
            <a:ext cx="369781" cy="274320"/>
          </a:xfrm>
        </p:spPr>
        <p:txBody>
          <a:bodyPr/>
          <a:lstStyle>
            <a:lvl1pPr>
              <a:defRPr>
                <a:solidFill>
                  <a:schemeClr val="bg1"/>
                </a:solidFill>
              </a:defRPr>
            </a:lvl1pPr>
          </a:lstStyle>
          <a:p>
            <a:fld id="{4EF9D3C6-162D-A348-BFC0-1CEF154C6935}" type="slidenum">
              <a:rPr lang="en-US" smtClean="0"/>
              <a:pPr/>
              <a:t>‹#›</a:t>
            </a:fld>
            <a:endParaRPr lang="en-US" dirty="0"/>
          </a:p>
        </p:txBody>
      </p:sp>
      <p:sp>
        <p:nvSpPr>
          <p:cNvPr id="5" name="Content Placeholder 4"/>
          <p:cNvSpPr>
            <a:spLocks noGrp="1"/>
          </p:cNvSpPr>
          <p:nvPr>
            <p:ph sz="quarter" idx="11"/>
          </p:nvPr>
        </p:nvSpPr>
        <p:spPr>
          <a:xfrm>
            <a:off x="223838" y="1332376"/>
            <a:ext cx="8696325" cy="4564305"/>
          </a:xfrm>
        </p:spPr>
        <p:txBody>
          <a:bodyPr/>
          <a:lstStyle>
            <a:lvl1pPr>
              <a:buClr>
                <a:schemeClr val="accent1"/>
              </a:buClr>
              <a:defRPr>
                <a:solidFill>
                  <a:srgbClr val="000000"/>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6"/>
          <p:cNvSpPr>
            <a:spLocks noGrp="1"/>
          </p:cNvSpPr>
          <p:nvPr>
            <p:ph type="ftr" sz="quarter" idx="3"/>
          </p:nvPr>
        </p:nvSpPr>
        <p:spPr>
          <a:xfrm>
            <a:off x="224125" y="6356350"/>
            <a:ext cx="3683472" cy="365125"/>
          </a:xfrm>
          <a:prstGeom prst="rect">
            <a:avLst/>
          </a:prstGeom>
        </p:spPr>
        <p:txBody>
          <a:bodyPr vert="horz" lIns="91440" tIns="45720" rIns="91440" bIns="45720" rtlCol="0" anchor="ctr"/>
          <a:lstStyle>
            <a:lvl1pPr algn="l">
              <a:defRPr sz="1200" kern="1100" cap="all" spc="130">
                <a:solidFill>
                  <a:srgbClr val="0091BA"/>
                </a:solidFill>
              </a:defRPr>
            </a:lvl1pPr>
          </a:lstStyle>
          <a:p>
            <a:r>
              <a:rPr lang="en-US" smtClean="0"/>
              <a:t>CREATING A HEALTHIER HAWAIʻI</a:t>
            </a:r>
            <a:endParaRPr lang="en-US" dirty="0"/>
          </a:p>
        </p:txBody>
      </p:sp>
      <p:sp>
        <p:nvSpPr>
          <p:cNvPr id="9" name="Text Placeholder 8"/>
          <p:cNvSpPr>
            <a:spLocks noGrp="1"/>
          </p:cNvSpPr>
          <p:nvPr>
            <p:ph type="body" sz="quarter" idx="12" hasCustomPrompt="1"/>
          </p:nvPr>
        </p:nvSpPr>
        <p:spPr>
          <a:xfrm>
            <a:off x="223838" y="5985719"/>
            <a:ext cx="6810375" cy="203643"/>
          </a:xfrm>
        </p:spPr>
        <p:txBody>
          <a:bodyPr anchor="b">
            <a:noAutofit/>
          </a:bodyPr>
          <a:lstStyle>
            <a:lvl1pPr marL="0" indent="0">
              <a:buNone/>
              <a:defRPr sz="1000">
                <a:solidFill>
                  <a:schemeClr val="bg1">
                    <a:lumMod val="50000"/>
                  </a:schemeClr>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dirty="0" smtClean="0"/>
              <a:t>Click to edit Source text</a:t>
            </a:r>
            <a:endParaRPr lang="en-US" dirty="0"/>
          </a:p>
        </p:txBody>
      </p:sp>
    </p:spTree>
    <p:extLst>
      <p:ext uri="{BB962C8B-B14F-4D97-AF65-F5344CB8AC3E}">
        <p14:creationId xmlns:p14="http://schemas.microsoft.com/office/powerpoint/2010/main" val="3631556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Column Content">
    <p:spTree>
      <p:nvGrpSpPr>
        <p:cNvPr id="1" name=""/>
        <p:cNvGrpSpPr/>
        <p:nvPr/>
      </p:nvGrpSpPr>
      <p:grpSpPr>
        <a:xfrm>
          <a:off x="0" y="0"/>
          <a:ext cx="0" cy="0"/>
          <a:chOff x="0" y="0"/>
          <a:chExt cx="0" cy="0"/>
        </a:xfrm>
      </p:grpSpPr>
      <p:sp>
        <p:nvSpPr>
          <p:cNvPr id="6" name="Rectangle 5"/>
          <p:cNvSpPr/>
          <p:nvPr userDrawn="1"/>
        </p:nvSpPr>
        <p:spPr>
          <a:xfrm>
            <a:off x="0" y="0"/>
            <a:ext cx="9144000" cy="274320"/>
          </a:xfrm>
          <a:prstGeom prst="rect">
            <a:avLst/>
          </a:prstGeom>
          <a:solidFill>
            <a:srgbClr val="0091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98010" y="6003482"/>
            <a:ext cx="1730746" cy="639709"/>
          </a:xfrm>
          <a:prstGeom prst="rect">
            <a:avLst/>
          </a:prstGeom>
        </p:spPr>
      </p:pic>
      <p:sp>
        <p:nvSpPr>
          <p:cNvPr id="2" name="Title 1"/>
          <p:cNvSpPr>
            <a:spLocks noGrp="1"/>
          </p:cNvSpPr>
          <p:nvPr>
            <p:ph type="title"/>
          </p:nvPr>
        </p:nvSpPr>
        <p:spPr>
          <a:xfrm>
            <a:off x="224125" y="373563"/>
            <a:ext cx="8695750" cy="871647"/>
          </a:xfrm>
        </p:spPr>
        <p:txBody>
          <a:bodyPr tIns="45720" bIns="91440"/>
          <a:lstStyle>
            <a:lvl1pPr>
              <a:defRPr>
                <a:solidFill>
                  <a:schemeClr val="accent1"/>
                </a:solidFill>
              </a:defRPr>
            </a:lvl1pPr>
          </a:lstStyle>
          <a:p>
            <a:r>
              <a:rPr lang="en-US" smtClean="0"/>
              <a:t>Click to edit Master title style</a:t>
            </a:r>
            <a:endParaRPr lang="en-US"/>
          </a:p>
        </p:txBody>
      </p:sp>
      <p:sp>
        <p:nvSpPr>
          <p:cNvPr id="3" name="Slide Number Placeholder 2"/>
          <p:cNvSpPr>
            <a:spLocks noGrp="1"/>
          </p:cNvSpPr>
          <p:nvPr>
            <p:ph type="sldNum" sz="quarter" idx="10"/>
          </p:nvPr>
        </p:nvSpPr>
        <p:spPr>
          <a:xfrm>
            <a:off x="8774219" y="1"/>
            <a:ext cx="369781" cy="274320"/>
          </a:xfrm>
        </p:spPr>
        <p:txBody>
          <a:bodyPr/>
          <a:lstStyle>
            <a:lvl1pPr>
              <a:defRPr>
                <a:solidFill>
                  <a:schemeClr val="bg1"/>
                </a:solidFill>
              </a:defRPr>
            </a:lvl1pPr>
          </a:lstStyle>
          <a:p>
            <a:fld id="{4EF9D3C6-162D-A348-BFC0-1CEF154C6935}" type="slidenum">
              <a:rPr lang="en-US" smtClean="0"/>
              <a:pPr/>
              <a:t>‹#›</a:t>
            </a:fld>
            <a:endParaRPr lang="en-US" dirty="0"/>
          </a:p>
        </p:txBody>
      </p:sp>
      <p:sp>
        <p:nvSpPr>
          <p:cNvPr id="5" name="Content Placeholder 4"/>
          <p:cNvSpPr>
            <a:spLocks noGrp="1"/>
          </p:cNvSpPr>
          <p:nvPr>
            <p:ph sz="quarter" idx="11"/>
          </p:nvPr>
        </p:nvSpPr>
        <p:spPr>
          <a:xfrm>
            <a:off x="223839" y="1332376"/>
            <a:ext cx="4296542" cy="4564305"/>
          </a:xfrm>
        </p:spPr>
        <p:txBody>
          <a:bodyPr/>
          <a:lstStyle>
            <a:lvl1pPr>
              <a:buClr>
                <a:schemeClr val="accent1"/>
              </a:buClr>
              <a:defRPr>
                <a:solidFill>
                  <a:srgbClr val="000000"/>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6"/>
          <p:cNvSpPr>
            <a:spLocks noGrp="1"/>
          </p:cNvSpPr>
          <p:nvPr>
            <p:ph type="ftr" sz="quarter" idx="3"/>
          </p:nvPr>
        </p:nvSpPr>
        <p:spPr>
          <a:xfrm>
            <a:off x="224125" y="6356350"/>
            <a:ext cx="3683472" cy="365125"/>
          </a:xfrm>
          <a:prstGeom prst="rect">
            <a:avLst/>
          </a:prstGeom>
        </p:spPr>
        <p:txBody>
          <a:bodyPr vert="horz" lIns="91440" tIns="45720" rIns="91440" bIns="45720" rtlCol="0" anchor="ctr"/>
          <a:lstStyle>
            <a:lvl1pPr algn="l">
              <a:defRPr sz="1200" kern="1100" cap="all" spc="130">
                <a:solidFill>
                  <a:srgbClr val="0091BA"/>
                </a:solidFill>
              </a:defRPr>
            </a:lvl1pPr>
          </a:lstStyle>
          <a:p>
            <a:r>
              <a:rPr lang="en-US" smtClean="0"/>
              <a:t>CREATING A HEALTHIER HAWAIʻI</a:t>
            </a:r>
            <a:endParaRPr lang="en-US" dirty="0"/>
          </a:p>
        </p:txBody>
      </p:sp>
      <p:sp>
        <p:nvSpPr>
          <p:cNvPr id="9" name="Text Placeholder 8"/>
          <p:cNvSpPr>
            <a:spLocks noGrp="1"/>
          </p:cNvSpPr>
          <p:nvPr>
            <p:ph type="body" sz="quarter" idx="12" hasCustomPrompt="1"/>
          </p:nvPr>
        </p:nvSpPr>
        <p:spPr>
          <a:xfrm>
            <a:off x="223838" y="5985719"/>
            <a:ext cx="6810375" cy="203643"/>
          </a:xfrm>
        </p:spPr>
        <p:txBody>
          <a:bodyPr anchor="b">
            <a:noAutofit/>
          </a:bodyPr>
          <a:lstStyle>
            <a:lvl1pPr marL="0" indent="0">
              <a:buNone/>
              <a:defRPr sz="1000">
                <a:solidFill>
                  <a:schemeClr val="bg1">
                    <a:lumMod val="50000"/>
                  </a:schemeClr>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dirty="0" smtClean="0"/>
              <a:t>Click to edit Source text</a:t>
            </a:r>
            <a:endParaRPr lang="en-US" dirty="0"/>
          </a:p>
        </p:txBody>
      </p:sp>
      <p:sp>
        <p:nvSpPr>
          <p:cNvPr id="10" name="Content Placeholder 4"/>
          <p:cNvSpPr>
            <a:spLocks noGrp="1"/>
          </p:cNvSpPr>
          <p:nvPr>
            <p:ph sz="quarter" idx="13"/>
          </p:nvPr>
        </p:nvSpPr>
        <p:spPr>
          <a:xfrm>
            <a:off x="4623333" y="1332376"/>
            <a:ext cx="4296542" cy="4564305"/>
          </a:xfrm>
        </p:spPr>
        <p:txBody>
          <a:bodyPr/>
          <a:lstStyle>
            <a:lvl1pPr>
              <a:buClr>
                <a:schemeClr val="accent1"/>
              </a:buClr>
              <a:defRPr>
                <a:solidFill>
                  <a:srgbClr val="000000"/>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52153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a:xfrm>
            <a:off x="0" y="0"/>
            <a:ext cx="9144000" cy="274320"/>
          </a:xfrm>
          <a:prstGeom prst="rect">
            <a:avLst/>
          </a:prstGeom>
          <a:solidFill>
            <a:srgbClr val="0091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98010" y="6003482"/>
            <a:ext cx="1730746" cy="639709"/>
          </a:xfrm>
          <a:prstGeom prst="rect">
            <a:avLst/>
          </a:prstGeom>
        </p:spPr>
      </p:pic>
      <p:sp>
        <p:nvSpPr>
          <p:cNvPr id="2" name="Title 1"/>
          <p:cNvSpPr>
            <a:spLocks noGrp="1"/>
          </p:cNvSpPr>
          <p:nvPr>
            <p:ph type="title"/>
          </p:nvPr>
        </p:nvSpPr>
        <p:spPr>
          <a:xfrm>
            <a:off x="224125" y="373563"/>
            <a:ext cx="8695750" cy="871647"/>
          </a:xfrm>
        </p:spPr>
        <p:txBody>
          <a:bodyPr tIns="45720" bIns="91440"/>
          <a:lstStyle>
            <a:lvl1pPr>
              <a:defRPr>
                <a:solidFill>
                  <a:schemeClr val="accent1"/>
                </a:solidFill>
              </a:defRPr>
            </a:lvl1pPr>
          </a:lstStyle>
          <a:p>
            <a:r>
              <a:rPr lang="en-US" smtClean="0"/>
              <a:t>Click to edit Master title style</a:t>
            </a:r>
            <a:endParaRPr lang="en-US"/>
          </a:p>
        </p:txBody>
      </p:sp>
      <p:sp>
        <p:nvSpPr>
          <p:cNvPr id="3" name="Slide Number Placeholder 2"/>
          <p:cNvSpPr>
            <a:spLocks noGrp="1"/>
          </p:cNvSpPr>
          <p:nvPr>
            <p:ph type="sldNum" sz="quarter" idx="10"/>
          </p:nvPr>
        </p:nvSpPr>
        <p:spPr>
          <a:xfrm>
            <a:off x="8774219" y="1"/>
            <a:ext cx="369781" cy="274320"/>
          </a:xfrm>
        </p:spPr>
        <p:txBody>
          <a:bodyPr/>
          <a:lstStyle>
            <a:lvl1pPr>
              <a:defRPr>
                <a:solidFill>
                  <a:schemeClr val="bg1"/>
                </a:solidFill>
              </a:defRPr>
            </a:lvl1pPr>
          </a:lstStyle>
          <a:p>
            <a:fld id="{4EF9D3C6-162D-A348-BFC0-1CEF154C6935}" type="slidenum">
              <a:rPr lang="en-US" smtClean="0"/>
              <a:pPr/>
              <a:t>‹#›</a:t>
            </a:fld>
            <a:endParaRPr lang="en-US"/>
          </a:p>
        </p:txBody>
      </p:sp>
      <p:sp>
        <p:nvSpPr>
          <p:cNvPr id="9" name="Text Placeholder 8"/>
          <p:cNvSpPr>
            <a:spLocks noGrp="1"/>
          </p:cNvSpPr>
          <p:nvPr>
            <p:ph type="body" sz="quarter" idx="12" hasCustomPrompt="1"/>
          </p:nvPr>
        </p:nvSpPr>
        <p:spPr>
          <a:xfrm>
            <a:off x="223838" y="5985719"/>
            <a:ext cx="6810375" cy="203643"/>
          </a:xfrm>
        </p:spPr>
        <p:txBody>
          <a:bodyPr anchor="b">
            <a:noAutofit/>
          </a:bodyPr>
          <a:lstStyle>
            <a:lvl1pPr marL="0" indent="0">
              <a:buNone/>
              <a:defRPr sz="1000">
                <a:solidFill>
                  <a:schemeClr val="bg1">
                    <a:lumMod val="50000"/>
                  </a:schemeClr>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dirty="0" smtClean="0"/>
              <a:t>Click to edit Source text</a:t>
            </a:r>
            <a:endParaRPr lang="en-US" dirty="0"/>
          </a:p>
        </p:txBody>
      </p:sp>
      <p:sp>
        <p:nvSpPr>
          <p:cNvPr id="10" name="Footer Placeholder 6"/>
          <p:cNvSpPr>
            <a:spLocks noGrp="1"/>
          </p:cNvSpPr>
          <p:nvPr>
            <p:ph type="ftr" sz="quarter" idx="3"/>
          </p:nvPr>
        </p:nvSpPr>
        <p:spPr>
          <a:xfrm>
            <a:off x="224125" y="6356350"/>
            <a:ext cx="3683472" cy="365125"/>
          </a:xfrm>
          <a:prstGeom prst="rect">
            <a:avLst/>
          </a:prstGeom>
        </p:spPr>
        <p:txBody>
          <a:bodyPr vert="horz" lIns="91440" tIns="45720" rIns="91440" bIns="45720" rtlCol="0" anchor="ctr"/>
          <a:lstStyle>
            <a:lvl1pPr algn="l">
              <a:defRPr sz="1200" kern="1100" cap="all" spc="130">
                <a:solidFill>
                  <a:srgbClr val="0091BA"/>
                </a:solidFill>
              </a:defRPr>
            </a:lvl1pPr>
          </a:lstStyle>
          <a:p>
            <a:r>
              <a:rPr lang="en-US" smtClean="0"/>
              <a:t>CREATING A HEALTHIER HAWAIʻI</a:t>
            </a:r>
            <a:endParaRPr lang="en-US" dirty="0"/>
          </a:p>
        </p:txBody>
      </p:sp>
    </p:spTree>
    <p:extLst>
      <p:ext uri="{BB962C8B-B14F-4D97-AF65-F5344CB8AC3E}">
        <p14:creationId xmlns:p14="http://schemas.microsoft.com/office/powerpoint/2010/main" val="2810755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Photo">
    <p:spTree>
      <p:nvGrpSpPr>
        <p:cNvPr id="1" name=""/>
        <p:cNvGrpSpPr/>
        <p:nvPr/>
      </p:nvGrpSpPr>
      <p:grpSpPr>
        <a:xfrm>
          <a:off x="0" y="0"/>
          <a:ext cx="0" cy="0"/>
          <a:chOff x="0" y="0"/>
          <a:chExt cx="0" cy="0"/>
        </a:xfrm>
      </p:grpSpPr>
      <p:sp>
        <p:nvSpPr>
          <p:cNvPr id="6" name="Rectangle 5"/>
          <p:cNvSpPr/>
          <p:nvPr userDrawn="1"/>
        </p:nvSpPr>
        <p:spPr>
          <a:xfrm>
            <a:off x="0" y="0"/>
            <a:ext cx="9144000" cy="274320"/>
          </a:xfrm>
          <a:prstGeom prst="rect">
            <a:avLst/>
          </a:prstGeom>
          <a:solidFill>
            <a:srgbClr val="0091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98010" y="6003482"/>
            <a:ext cx="1730746" cy="639709"/>
          </a:xfrm>
          <a:prstGeom prst="rect">
            <a:avLst/>
          </a:prstGeom>
        </p:spPr>
      </p:pic>
      <p:sp>
        <p:nvSpPr>
          <p:cNvPr id="2" name="Title 1"/>
          <p:cNvSpPr>
            <a:spLocks noGrp="1"/>
          </p:cNvSpPr>
          <p:nvPr>
            <p:ph type="title"/>
          </p:nvPr>
        </p:nvSpPr>
        <p:spPr>
          <a:xfrm>
            <a:off x="224125" y="373563"/>
            <a:ext cx="8695750" cy="871647"/>
          </a:xfrm>
        </p:spPr>
        <p:txBody>
          <a:bodyPr tIns="45720" bIns="91440"/>
          <a:lstStyle>
            <a:lvl1pPr>
              <a:defRPr>
                <a:solidFill>
                  <a:schemeClr val="accent1"/>
                </a:solidFill>
              </a:defRPr>
            </a:lvl1pPr>
          </a:lstStyle>
          <a:p>
            <a:r>
              <a:rPr lang="en-US" smtClean="0"/>
              <a:t>Click to edit Master title style</a:t>
            </a:r>
            <a:endParaRPr lang="en-US"/>
          </a:p>
        </p:txBody>
      </p:sp>
      <p:sp>
        <p:nvSpPr>
          <p:cNvPr id="3" name="Slide Number Placeholder 2"/>
          <p:cNvSpPr>
            <a:spLocks noGrp="1"/>
          </p:cNvSpPr>
          <p:nvPr>
            <p:ph type="sldNum" sz="quarter" idx="10"/>
          </p:nvPr>
        </p:nvSpPr>
        <p:spPr>
          <a:xfrm>
            <a:off x="8774219" y="1"/>
            <a:ext cx="369781" cy="274320"/>
          </a:xfrm>
        </p:spPr>
        <p:txBody>
          <a:bodyPr/>
          <a:lstStyle>
            <a:lvl1pPr>
              <a:defRPr>
                <a:solidFill>
                  <a:schemeClr val="bg1"/>
                </a:solidFill>
              </a:defRPr>
            </a:lvl1pPr>
          </a:lstStyle>
          <a:p>
            <a:fld id="{4EF9D3C6-162D-A348-BFC0-1CEF154C6935}" type="slidenum">
              <a:rPr lang="en-US" smtClean="0"/>
              <a:pPr/>
              <a:t>‹#›</a:t>
            </a:fld>
            <a:endParaRPr lang="en-US"/>
          </a:p>
        </p:txBody>
      </p:sp>
      <p:sp>
        <p:nvSpPr>
          <p:cNvPr id="5" name="Picture Placeholder 4"/>
          <p:cNvSpPr>
            <a:spLocks noGrp="1"/>
          </p:cNvSpPr>
          <p:nvPr>
            <p:ph type="pic" sz="quarter" idx="11"/>
          </p:nvPr>
        </p:nvSpPr>
        <p:spPr>
          <a:xfrm>
            <a:off x="223838" y="1306213"/>
            <a:ext cx="8704262" cy="4564063"/>
          </a:xfrm>
        </p:spPr>
        <p:txBody>
          <a:bodyPr/>
          <a:lstStyle/>
          <a:p>
            <a:endParaRPr lang="en-US"/>
          </a:p>
        </p:txBody>
      </p:sp>
      <p:sp>
        <p:nvSpPr>
          <p:cNvPr id="9" name="Footer Placeholder 6"/>
          <p:cNvSpPr>
            <a:spLocks noGrp="1"/>
          </p:cNvSpPr>
          <p:nvPr>
            <p:ph type="ftr" sz="quarter" idx="3"/>
          </p:nvPr>
        </p:nvSpPr>
        <p:spPr>
          <a:xfrm>
            <a:off x="224125" y="6356350"/>
            <a:ext cx="3683472" cy="365125"/>
          </a:xfrm>
          <a:prstGeom prst="rect">
            <a:avLst/>
          </a:prstGeom>
        </p:spPr>
        <p:txBody>
          <a:bodyPr vert="horz" lIns="91440" tIns="45720" rIns="91440" bIns="45720" rtlCol="0" anchor="ctr"/>
          <a:lstStyle>
            <a:lvl1pPr algn="l">
              <a:defRPr sz="1200" kern="1100" cap="all" spc="130">
                <a:solidFill>
                  <a:srgbClr val="0091BA"/>
                </a:solidFill>
              </a:defRPr>
            </a:lvl1pPr>
          </a:lstStyle>
          <a:p>
            <a:r>
              <a:rPr lang="en-US" smtClean="0"/>
              <a:t>CREATING A HEALTHIER HAWAIʻI</a:t>
            </a:r>
            <a:endParaRPr lang="en-US" dirty="0"/>
          </a:p>
        </p:txBody>
      </p:sp>
      <p:sp>
        <p:nvSpPr>
          <p:cNvPr id="10" name="Text Placeholder 8"/>
          <p:cNvSpPr>
            <a:spLocks noGrp="1"/>
          </p:cNvSpPr>
          <p:nvPr>
            <p:ph type="body" sz="quarter" idx="12" hasCustomPrompt="1"/>
          </p:nvPr>
        </p:nvSpPr>
        <p:spPr>
          <a:xfrm>
            <a:off x="223838" y="5985719"/>
            <a:ext cx="6810375" cy="203643"/>
          </a:xfrm>
        </p:spPr>
        <p:txBody>
          <a:bodyPr anchor="b">
            <a:noAutofit/>
          </a:bodyPr>
          <a:lstStyle>
            <a:lvl1pPr marL="0" indent="0">
              <a:buNone/>
              <a:defRPr sz="1000">
                <a:solidFill>
                  <a:schemeClr val="bg1">
                    <a:lumMod val="50000"/>
                  </a:schemeClr>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dirty="0" smtClean="0"/>
              <a:t>Click to edit Source text</a:t>
            </a:r>
            <a:endParaRPr lang="en-US" dirty="0"/>
          </a:p>
        </p:txBody>
      </p:sp>
    </p:spTree>
    <p:extLst>
      <p:ext uri="{BB962C8B-B14F-4D97-AF65-F5344CB8AC3E}">
        <p14:creationId xmlns:p14="http://schemas.microsoft.com/office/powerpoint/2010/main" val="4149814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hoto Only">
    <p:spTree>
      <p:nvGrpSpPr>
        <p:cNvPr id="1" name=""/>
        <p:cNvGrpSpPr/>
        <p:nvPr/>
      </p:nvGrpSpPr>
      <p:grpSpPr>
        <a:xfrm>
          <a:off x="0" y="0"/>
          <a:ext cx="0" cy="0"/>
          <a:chOff x="0" y="0"/>
          <a:chExt cx="0" cy="0"/>
        </a:xfrm>
      </p:grpSpPr>
      <p:sp>
        <p:nvSpPr>
          <p:cNvPr id="6" name="Rectangle 5"/>
          <p:cNvSpPr/>
          <p:nvPr userDrawn="1"/>
        </p:nvSpPr>
        <p:spPr>
          <a:xfrm>
            <a:off x="0" y="0"/>
            <a:ext cx="9144000" cy="274320"/>
          </a:xfrm>
          <a:prstGeom prst="rect">
            <a:avLst/>
          </a:prstGeom>
          <a:solidFill>
            <a:srgbClr val="0091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98010" y="6003482"/>
            <a:ext cx="1730746" cy="639709"/>
          </a:xfrm>
          <a:prstGeom prst="rect">
            <a:avLst/>
          </a:prstGeom>
        </p:spPr>
      </p:pic>
      <p:sp>
        <p:nvSpPr>
          <p:cNvPr id="3" name="Slide Number Placeholder 2"/>
          <p:cNvSpPr>
            <a:spLocks noGrp="1"/>
          </p:cNvSpPr>
          <p:nvPr>
            <p:ph type="sldNum" sz="quarter" idx="10"/>
          </p:nvPr>
        </p:nvSpPr>
        <p:spPr>
          <a:xfrm>
            <a:off x="8774219" y="1"/>
            <a:ext cx="369781" cy="274320"/>
          </a:xfrm>
        </p:spPr>
        <p:txBody>
          <a:bodyPr/>
          <a:lstStyle>
            <a:lvl1pPr>
              <a:defRPr>
                <a:solidFill>
                  <a:schemeClr val="bg1"/>
                </a:solidFill>
              </a:defRPr>
            </a:lvl1pPr>
          </a:lstStyle>
          <a:p>
            <a:fld id="{4EF9D3C6-162D-A348-BFC0-1CEF154C6935}" type="slidenum">
              <a:rPr lang="en-US" smtClean="0"/>
              <a:pPr/>
              <a:t>‹#›</a:t>
            </a:fld>
            <a:endParaRPr lang="en-US"/>
          </a:p>
        </p:txBody>
      </p:sp>
      <p:sp>
        <p:nvSpPr>
          <p:cNvPr id="5" name="Picture Placeholder 4"/>
          <p:cNvSpPr>
            <a:spLocks noGrp="1"/>
          </p:cNvSpPr>
          <p:nvPr>
            <p:ph type="pic" sz="quarter" idx="11"/>
          </p:nvPr>
        </p:nvSpPr>
        <p:spPr>
          <a:xfrm>
            <a:off x="223838" y="426265"/>
            <a:ext cx="8704918" cy="5444011"/>
          </a:xfrm>
        </p:spPr>
        <p:txBody>
          <a:bodyPr/>
          <a:lstStyle/>
          <a:p>
            <a:endParaRPr lang="en-US"/>
          </a:p>
        </p:txBody>
      </p:sp>
      <p:sp>
        <p:nvSpPr>
          <p:cNvPr id="9" name="Footer Placeholder 6"/>
          <p:cNvSpPr>
            <a:spLocks noGrp="1"/>
          </p:cNvSpPr>
          <p:nvPr>
            <p:ph type="ftr" sz="quarter" idx="3"/>
          </p:nvPr>
        </p:nvSpPr>
        <p:spPr>
          <a:xfrm>
            <a:off x="224125" y="6356350"/>
            <a:ext cx="3683472" cy="365125"/>
          </a:xfrm>
          <a:prstGeom prst="rect">
            <a:avLst/>
          </a:prstGeom>
        </p:spPr>
        <p:txBody>
          <a:bodyPr vert="horz" lIns="91440" tIns="45720" rIns="91440" bIns="45720" rtlCol="0" anchor="ctr"/>
          <a:lstStyle>
            <a:lvl1pPr algn="l">
              <a:defRPr sz="1200" kern="1100" cap="all" spc="130">
                <a:solidFill>
                  <a:srgbClr val="0091BA"/>
                </a:solidFill>
              </a:defRPr>
            </a:lvl1pPr>
          </a:lstStyle>
          <a:p>
            <a:r>
              <a:rPr lang="en-US" smtClean="0"/>
              <a:t>CREATING A HEALTHIER HAWAIʻI</a:t>
            </a:r>
            <a:endParaRPr lang="en-US" dirty="0"/>
          </a:p>
        </p:txBody>
      </p:sp>
      <p:sp>
        <p:nvSpPr>
          <p:cNvPr id="10" name="Text Placeholder 8"/>
          <p:cNvSpPr>
            <a:spLocks noGrp="1"/>
          </p:cNvSpPr>
          <p:nvPr>
            <p:ph type="body" sz="quarter" idx="12" hasCustomPrompt="1"/>
          </p:nvPr>
        </p:nvSpPr>
        <p:spPr>
          <a:xfrm>
            <a:off x="223838" y="5985719"/>
            <a:ext cx="6810375" cy="203643"/>
          </a:xfrm>
        </p:spPr>
        <p:txBody>
          <a:bodyPr anchor="b">
            <a:noAutofit/>
          </a:bodyPr>
          <a:lstStyle>
            <a:lvl1pPr marL="0" indent="0">
              <a:buNone/>
              <a:defRPr sz="1000">
                <a:solidFill>
                  <a:schemeClr val="bg1">
                    <a:lumMod val="50000"/>
                  </a:schemeClr>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dirty="0" smtClean="0"/>
              <a:t>Click to edit Source text</a:t>
            </a:r>
            <a:endParaRPr lang="en-US" dirty="0"/>
          </a:p>
        </p:txBody>
      </p:sp>
    </p:spTree>
    <p:extLst>
      <p:ext uri="{BB962C8B-B14F-4D97-AF65-F5344CB8AC3E}">
        <p14:creationId xmlns:p14="http://schemas.microsoft.com/office/powerpoint/2010/main" val="3638404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Photos">
    <p:spTree>
      <p:nvGrpSpPr>
        <p:cNvPr id="1" name=""/>
        <p:cNvGrpSpPr/>
        <p:nvPr/>
      </p:nvGrpSpPr>
      <p:grpSpPr>
        <a:xfrm>
          <a:off x="0" y="0"/>
          <a:ext cx="0" cy="0"/>
          <a:chOff x="0" y="0"/>
          <a:chExt cx="0" cy="0"/>
        </a:xfrm>
      </p:grpSpPr>
      <p:sp>
        <p:nvSpPr>
          <p:cNvPr id="6" name="Rectangle 5"/>
          <p:cNvSpPr/>
          <p:nvPr userDrawn="1"/>
        </p:nvSpPr>
        <p:spPr>
          <a:xfrm>
            <a:off x="0" y="0"/>
            <a:ext cx="9144000" cy="274320"/>
          </a:xfrm>
          <a:prstGeom prst="rect">
            <a:avLst/>
          </a:prstGeom>
          <a:solidFill>
            <a:srgbClr val="0091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98010" y="6003482"/>
            <a:ext cx="1730746" cy="639709"/>
          </a:xfrm>
          <a:prstGeom prst="rect">
            <a:avLst/>
          </a:prstGeom>
        </p:spPr>
      </p:pic>
      <p:sp>
        <p:nvSpPr>
          <p:cNvPr id="3" name="Slide Number Placeholder 2"/>
          <p:cNvSpPr>
            <a:spLocks noGrp="1"/>
          </p:cNvSpPr>
          <p:nvPr>
            <p:ph type="sldNum" sz="quarter" idx="10"/>
          </p:nvPr>
        </p:nvSpPr>
        <p:spPr>
          <a:xfrm>
            <a:off x="8774219" y="1"/>
            <a:ext cx="369781" cy="274320"/>
          </a:xfrm>
        </p:spPr>
        <p:txBody>
          <a:bodyPr/>
          <a:lstStyle>
            <a:lvl1pPr>
              <a:defRPr>
                <a:solidFill>
                  <a:schemeClr val="bg1"/>
                </a:solidFill>
              </a:defRPr>
            </a:lvl1pPr>
          </a:lstStyle>
          <a:p>
            <a:fld id="{4EF9D3C6-162D-A348-BFC0-1CEF154C6935}" type="slidenum">
              <a:rPr lang="en-US" smtClean="0"/>
              <a:pPr/>
              <a:t>‹#›</a:t>
            </a:fld>
            <a:endParaRPr lang="en-US"/>
          </a:p>
        </p:txBody>
      </p:sp>
      <p:sp>
        <p:nvSpPr>
          <p:cNvPr id="5" name="Picture Placeholder 4"/>
          <p:cNvSpPr>
            <a:spLocks noGrp="1"/>
          </p:cNvSpPr>
          <p:nvPr>
            <p:ph type="pic" sz="quarter" idx="11"/>
          </p:nvPr>
        </p:nvSpPr>
        <p:spPr>
          <a:xfrm>
            <a:off x="223838" y="426265"/>
            <a:ext cx="4296542" cy="5444011"/>
          </a:xfrm>
        </p:spPr>
        <p:txBody>
          <a:bodyPr/>
          <a:lstStyle/>
          <a:p>
            <a:endParaRPr lang="en-US"/>
          </a:p>
        </p:txBody>
      </p:sp>
      <p:sp>
        <p:nvSpPr>
          <p:cNvPr id="9" name="Footer Placeholder 6"/>
          <p:cNvSpPr>
            <a:spLocks noGrp="1"/>
          </p:cNvSpPr>
          <p:nvPr>
            <p:ph type="ftr" sz="quarter" idx="3"/>
          </p:nvPr>
        </p:nvSpPr>
        <p:spPr>
          <a:xfrm>
            <a:off x="224125" y="6356350"/>
            <a:ext cx="3683472" cy="365125"/>
          </a:xfrm>
          <a:prstGeom prst="rect">
            <a:avLst/>
          </a:prstGeom>
        </p:spPr>
        <p:txBody>
          <a:bodyPr vert="horz" lIns="91440" tIns="45720" rIns="91440" bIns="45720" rtlCol="0" anchor="ctr"/>
          <a:lstStyle>
            <a:lvl1pPr algn="l">
              <a:defRPr sz="1200" kern="1100" cap="all" spc="130">
                <a:solidFill>
                  <a:srgbClr val="0091BA"/>
                </a:solidFill>
              </a:defRPr>
            </a:lvl1pPr>
          </a:lstStyle>
          <a:p>
            <a:r>
              <a:rPr lang="en-US" smtClean="0"/>
              <a:t>CREATING A HEALTHIER HAWAIʻI</a:t>
            </a:r>
            <a:endParaRPr lang="en-US" dirty="0"/>
          </a:p>
        </p:txBody>
      </p:sp>
      <p:sp>
        <p:nvSpPr>
          <p:cNvPr id="10" name="Text Placeholder 8"/>
          <p:cNvSpPr>
            <a:spLocks noGrp="1"/>
          </p:cNvSpPr>
          <p:nvPr>
            <p:ph type="body" sz="quarter" idx="12" hasCustomPrompt="1"/>
          </p:nvPr>
        </p:nvSpPr>
        <p:spPr>
          <a:xfrm>
            <a:off x="223838" y="5985719"/>
            <a:ext cx="6810375" cy="203643"/>
          </a:xfrm>
        </p:spPr>
        <p:txBody>
          <a:bodyPr anchor="b">
            <a:noAutofit/>
          </a:bodyPr>
          <a:lstStyle>
            <a:lvl1pPr marL="0" indent="0">
              <a:buNone/>
              <a:defRPr sz="1000">
                <a:solidFill>
                  <a:schemeClr val="bg1">
                    <a:lumMod val="50000"/>
                  </a:schemeClr>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dirty="0" smtClean="0"/>
              <a:t>Click to edit Source text</a:t>
            </a:r>
            <a:endParaRPr lang="en-US" dirty="0"/>
          </a:p>
        </p:txBody>
      </p:sp>
      <p:sp>
        <p:nvSpPr>
          <p:cNvPr id="11" name="Picture Placeholder 4"/>
          <p:cNvSpPr>
            <a:spLocks noGrp="1"/>
          </p:cNvSpPr>
          <p:nvPr>
            <p:ph type="pic" sz="quarter" idx="13"/>
          </p:nvPr>
        </p:nvSpPr>
        <p:spPr>
          <a:xfrm>
            <a:off x="4632214" y="426265"/>
            <a:ext cx="4296542" cy="5444011"/>
          </a:xfrm>
        </p:spPr>
        <p:txBody>
          <a:bodyPr/>
          <a:lstStyle/>
          <a:p>
            <a:endParaRPr lang="en-US"/>
          </a:p>
        </p:txBody>
      </p:sp>
    </p:spTree>
    <p:extLst>
      <p:ext uri="{BB962C8B-B14F-4D97-AF65-F5344CB8AC3E}">
        <p14:creationId xmlns:p14="http://schemas.microsoft.com/office/powerpoint/2010/main" val="1184139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Photos - Landscape">
    <p:spTree>
      <p:nvGrpSpPr>
        <p:cNvPr id="1" name=""/>
        <p:cNvGrpSpPr/>
        <p:nvPr/>
      </p:nvGrpSpPr>
      <p:grpSpPr>
        <a:xfrm>
          <a:off x="0" y="0"/>
          <a:ext cx="0" cy="0"/>
          <a:chOff x="0" y="0"/>
          <a:chExt cx="0" cy="0"/>
        </a:xfrm>
      </p:grpSpPr>
      <p:sp>
        <p:nvSpPr>
          <p:cNvPr id="6" name="Rectangle 5"/>
          <p:cNvSpPr/>
          <p:nvPr userDrawn="1"/>
        </p:nvSpPr>
        <p:spPr>
          <a:xfrm>
            <a:off x="0" y="0"/>
            <a:ext cx="9144000" cy="274320"/>
          </a:xfrm>
          <a:prstGeom prst="rect">
            <a:avLst/>
          </a:prstGeom>
          <a:solidFill>
            <a:srgbClr val="0091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98010" y="6003482"/>
            <a:ext cx="1730746" cy="639709"/>
          </a:xfrm>
          <a:prstGeom prst="rect">
            <a:avLst/>
          </a:prstGeom>
        </p:spPr>
      </p:pic>
      <p:sp>
        <p:nvSpPr>
          <p:cNvPr id="3" name="Slide Number Placeholder 2"/>
          <p:cNvSpPr>
            <a:spLocks noGrp="1"/>
          </p:cNvSpPr>
          <p:nvPr>
            <p:ph type="sldNum" sz="quarter" idx="10"/>
          </p:nvPr>
        </p:nvSpPr>
        <p:spPr>
          <a:xfrm>
            <a:off x="8774219" y="1"/>
            <a:ext cx="369781" cy="274320"/>
          </a:xfrm>
        </p:spPr>
        <p:txBody>
          <a:bodyPr/>
          <a:lstStyle>
            <a:lvl1pPr>
              <a:defRPr>
                <a:solidFill>
                  <a:schemeClr val="bg1"/>
                </a:solidFill>
              </a:defRPr>
            </a:lvl1pPr>
          </a:lstStyle>
          <a:p>
            <a:fld id="{4EF9D3C6-162D-A348-BFC0-1CEF154C6935}" type="slidenum">
              <a:rPr lang="en-US" smtClean="0"/>
              <a:pPr/>
              <a:t>‹#›</a:t>
            </a:fld>
            <a:endParaRPr lang="en-US"/>
          </a:p>
        </p:txBody>
      </p:sp>
      <p:sp>
        <p:nvSpPr>
          <p:cNvPr id="5" name="Picture Placeholder 4"/>
          <p:cNvSpPr>
            <a:spLocks noGrp="1"/>
          </p:cNvSpPr>
          <p:nvPr>
            <p:ph type="pic" sz="quarter" idx="11"/>
          </p:nvPr>
        </p:nvSpPr>
        <p:spPr>
          <a:xfrm>
            <a:off x="223838" y="426264"/>
            <a:ext cx="8704918" cy="2651760"/>
          </a:xfrm>
        </p:spPr>
        <p:txBody>
          <a:bodyPr/>
          <a:lstStyle/>
          <a:p>
            <a:endParaRPr lang="en-US"/>
          </a:p>
        </p:txBody>
      </p:sp>
      <p:sp>
        <p:nvSpPr>
          <p:cNvPr id="9" name="Footer Placeholder 6"/>
          <p:cNvSpPr>
            <a:spLocks noGrp="1"/>
          </p:cNvSpPr>
          <p:nvPr>
            <p:ph type="ftr" sz="quarter" idx="3"/>
          </p:nvPr>
        </p:nvSpPr>
        <p:spPr>
          <a:xfrm>
            <a:off x="224125" y="6356350"/>
            <a:ext cx="3683472" cy="365125"/>
          </a:xfrm>
          <a:prstGeom prst="rect">
            <a:avLst/>
          </a:prstGeom>
        </p:spPr>
        <p:txBody>
          <a:bodyPr vert="horz" lIns="91440" tIns="45720" rIns="91440" bIns="45720" rtlCol="0" anchor="ctr"/>
          <a:lstStyle>
            <a:lvl1pPr algn="l">
              <a:defRPr sz="1200" kern="1100" cap="all" spc="130">
                <a:solidFill>
                  <a:srgbClr val="0091BA"/>
                </a:solidFill>
              </a:defRPr>
            </a:lvl1pPr>
          </a:lstStyle>
          <a:p>
            <a:r>
              <a:rPr lang="en-US" smtClean="0"/>
              <a:t>CREATING A HEALTHIER HAWAIʻI</a:t>
            </a:r>
            <a:endParaRPr lang="en-US" dirty="0"/>
          </a:p>
        </p:txBody>
      </p:sp>
      <p:sp>
        <p:nvSpPr>
          <p:cNvPr id="10" name="Text Placeholder 8"/>
          <p:cNvSpPr>
            <a:spLocks noGrp="1"/>
          </p:cNvSpPr>
          <p:nvPr>
            <p:ph type="body" sz="quarter" idx="12" hasCustomPrompt="1"/>
          </p:nvPr>
        </p:nvSpPr>
        <p:spPr>
          <a:xfrm>
            <a:off x="223838" y="5985719"/>
            <a:ext cx="6810375" cy="203643"/>
          </a:xfrm>
        </p:spPr>
        <p:txBody>
          <a:bodyPr anchor="b">
            <a:noAutofit/>
          </a:bodyPr>
          <a:lstStyle>
            <a:lvl1pPr marL="0" indent="0">
              <a:buNone/>
              <a:defRPr sz="1000">
                <a:solidFill>
                  <a:schemeClr val="bg1">
                    <a:lumMod val="50000"/>
                  </a:schemeClr>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dirty="0" smtClean="0"/>
              <a:t>Click to edit Source text</a:t>
            </a:r>
            <a:endParaRPr lang="en-US" dirty="0"/>
          </a:p>
        </p:txBody>
      </p:sp>
      <p:sp>
        <p:nvSpPr>
          <p:cNvPr id="13" name="Picture Placeholder 4"/>
          <p:cNvSpPr>
            <a:spLocks noGrp="1"/>
          </p:cNvSpPr>
          <p:nvPr>
            <p:ph type="pic" sz="quarter" idx="14"/>
          </p:nvPr>
        </p:nvSpPr>
        <p:spPr>
          <a:xfrm>
            <a:off x="224125" y="3218516"/>
            <a:ext cx="4296542" cy="2651760"/>
          </a:xfrm>
        </p:spPr>
        <p:txBody>
          <a:bodyPr/>
          <a:lstStyle/>
          <a:p>
            <a:endParaRPr lang="en-US"/>
          </a:p>
        </p:txBody>
      </p:sp>
      <p:sp>
        <p:nvSpPr>
          <p:cNvPr id="15" name="Picture Placeholder 4"/>
          <p:cNvSpPr>
            <a:spLocks noGrp="1"/>
          </p:cNvSpPr>
          <p:nvPr>
            <p:ph type="pic" sz="quarter" idx="16"/>
          </p:nvPr>
        </p:nvSpPr>
        <p:spPr>
          <a:xfrm>
            <a:off x="4632214" y="3218516"/>
            <a:ext cx="4296542" cy="2651760"/>
          </a:xfrm>
        </p:spPr>
        <p:txBody>
          <a:bodyPr/>
          <a:lstStyle/>
          <a:p>
            <a:endParaRPr lang="en-US"/>
          </a:p>
        </p:txBody>
      </p:sp>
    </p:spTree>
    <p:extLst>
      <p:ext uri="{BB962C8B-B14F-4D97-AF65-F5344CB8AC3E}">
        <p14:creationId xmlns:p14="http://schemas.microsoft.com/office/powerpoint/2010/main" val="1945621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 Photos Portrait">
    <p:spTree>
      <p:nvGrpSpPr>
        <p:cNvPr id="1" name=""/>
        <p:cNvGrpSpPr/>
        <p:nvPr/>
      </p:nvGrpSpPr>
      <p:grpSpPr>
        <a:xfrm>
          <a:off x="0" y="0"/>
          <a:ext cx="0" cy="0"/>
          <a:chOff x="0" y="0"/>
          <a:chExt cx="0" cy="0"/>
        </a:xfrm>
      </p:grpSpPr>
      <p:sp>
        <p:nvSpPr>
          <p:cNvPr id="6" name="Rectangle 5"/>
          <p:cNvSpPr/>
          <p:nvPr userDrawn="1"/>
        </p:nvSpPr>
        <p:spPr>
          <a:xfrm>
            <a:off x="0" y="0"/>
            <a:ext cx="9144000" cy="274320"/>
          </a:xfrm>
          <a:prstGeom prst="rect">
            <a:avLst/>
          </a:prstGeom>
          <a:solidFill>
            <a:srgbClr val="0091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98010" y="6003482"/>
            <a:ext cx="1730746" cy="639709"/>
          </a:xfrm>
          <a:prstGeom prst="rect">
            <a:avLst/>
          </a:prstGeom>
        </p:spPr>
      </p:pic>
      <p:sp>
        <p:nvSpPr>
          <p:cNvPr id="3" name="Slide Number Placeholder 2"/>
          <p:cNvSpPr>
            <a:spLocks noGrp="1"/>
          </p:cNvSpPr>
          <p:nvPr>
            <p:ph type="sldNum" sz="quarter" idx="10"/>
          </p:nvPr>
        </p:nvSpPr>
        <p:spPr>
          <a:xfrm>
            <a:off x="8774219" y="1"/>
            <a:ext cx="369781" cy="274320"/>
          </a:xfrm>
        </p:spPr>
        <p:txBody>
          <a:bodyPr/>
          <a:lstStyle>
            <a:lvl1pPr>
              <a:defRPr>
                <a:solidFill>
                  <a:schemeClr val="bg1"/>
                </a:solidFill>
              </a:defRPr>
            </a:lvl1pPr>
          </a:lstStyle>
          <a:p>
            <a:fld id="{4EF9D3C6-162D-A348-BFC0-1CEF154C6935}" type="slidenum">
              <a:rPr lang="en-US" smtClean="0"/>
              <a:pPr/>
              <a:t>‹#›</a:t>
            </a:fld>
            <a:endParaRPr lang="en-US"/>
          </a:p>
        </p:txBody>
      </p:sp>
      <p:sp>
        <p:nvSpPr>
          <p:cNvPr id="5" name="Picture Placeholder 4"/>
          <p:cNvSpPr>
            <a:spLocks noGrp="1"/>
          </p:cNvSpPr>
          <p:nvPr>
            <p:ph type="pic" sz="quarter" idx="11"/>
          </p:nvPr>
        </p:nvSpPr>
        <p:spPr>
          <a:xfrm>
            <a:off x="223838" y="426264"/>
            <a:ext cx="4296542" cy="5444012"/>
          </a:xfrm>
        </p:spPr>
        <p:txBody>
          <a:bodyPr/>
          <a:lstStyle/>
          <a:p>
            <a:endParaRPr lang="en-US"/>
          </a:p>
        </p:txBody>
      </p:sp>
      <p:sp>
        <p:nvSpPr>
          <p:cNvPr id="9" name="Footer Placeholder 6"/>
          <p:cNvSpPr>
            <a:spLocks noGrp="1"/>
          </p:cNvSpPr>
          <p:nvPr>
            <p:ph type="ftr" sz="quarter" idx="3"/>
          </p:nvPr>
        </p:nvSpPr>
        <p:spPr>
          <a:xfrm>
            <a:off x="224125" y="6356350"/>
            <a:ext cx="3683472" cy="365125"/>
          </a:xfrm>
          <a:prstGeom prst="rect">
            <a:avLst/>
          </a:prstGeom>
        </p:spPr>
        <p:txBody>
          <a:bodyPr vert="horz" lIns="91440" tIns="45720" rIns="91440" bIns="45720" rtlCol="0" anchor="ctr"/>
          <a:lstStyle>
            <a:lvl1pPr algn="l">
              <a:defRPr sz="1200" kern="1100" cap="all" spc="130">
                <a:solidFill>
                  <a:srgbClr val="0091BA"/>
                </a:solidFill>
              </a:defRPr>
            </a:lvl1pPr>
          </a:lstStyle>
          <a:p>
            <a:r>
              <a:rPr lang="en-US" smtClean="0"/>
              <a:t>CREATING A HEALTHIER HAWAIʻI</a:t>
            </a:r>
            <a:endParaRPr lang="en-US" dirty="0"/>
          </a:p>
        </p:txBody>
      </p:sp>
      <p:sp>
        <p:nvSpPr>
          <p:cNvPr id="10" name="Text Placeholder 8"/>
          <p:cNvSpPr>
            <a:spLocks noGrp="1"/>
          </p:cNvSpPr>
          <p:nvPr>
            <p:ph type="body" sz="quarter" idx="12" hasCustomPrompt="1"/>
          </p:nvPr>
        </p:nvSpPr>
        <p:spPr>
          <a:xfrm>
            <a:off x="223838" y="5985719"/>
            <a:ext cx="6810375" cy="203643"/>
          </a:xfrm>
        </p:spPr>
        <p:txBody>
          <a:bodyPr anchor="b">
            <a:noAutofit/>
          </a:bodyPr>
          <a:lstStyle>
            <a:lvl1pPr marL="0" indent="0">
              <a:buNone/>
              <a:defRPr sz="1000">
                <a:solidFill>
                  <a:schemeClr val="bg1">
                    <a:lumMod val="50000"/>
                  </a:schemeClr>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dirty="0" smtClean="0"/>
              <a:t>Click to edit Source text</a:t>
            </a:r>
            <a:endParaRPr lang="en-US" dirty="0"/>
          </a:p>
        </p:txBody>
      </p:sp>
      <p:sp>
        <p:nvSpPr>
          <p:cNvPr id="14" name="Picture Placeholder 4"/>
          <p:cNvSpPr>
            <a:spLocks noGrp="1"/>
          </p:cNvSpPr>
          <p:nvPr>
            <p:ph type="pic" sz="quarter" idx="15"/>
          </p:nvPr>
        </p:nvSpPr>
        <p:spPr>
          <a:xfrm>
            <a:off x="4631927" y="426264"/>
            <a:ext cx="4296542" cy="2651760"/>
          </a:xfrm>
        </p:spPr>
        <p:txBody>
          <a:bodyPr/>
          <a:lstStyle/>
          <a:p>
            <a:endParaRPr lang="en-US"/>
          </a:p>
        </p:txBody>
      </p:sp>
      <p:sp>
        <p:nvSpPr>
          <p:cNvPr id="15" name="Picture Placeholder 4"/>
          <p:cNvSpPr>
            <a:spLocks noGrp="1"/>
          </p:cNvSpPr>
          <p:nvPr>
            <p:ph type="pic" sz="quarter" idx="16"/>
          </p:nvPr>
        </p:nvSpPr>
        <p:spPr>
          <a:xfrm>
            <a:off x="4632214" y="3218516"/>
            <a:ext cx="4296542" cy="2651760"/>
          </a:xfrm>
        </p:spPr>
        <p:txBody>
          <a:bodyPr/>
          <a:lstStyle/>
          <a:p>
            <a:endParaRPr lang="en-US"/>
          </a:p>
        </p:txBody>
      </p:sp>
    </p:spTree>
    <p:extLst>
      <p:ext uri="{BB962C8B-B14F-4D97-AF65-F5344CB8AC3E}">
        <p14:creationId xmlns:p14="http://schemas.microsoft.com/office/powerpoint/2010/main" val="4185699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4125" y="199925"/>
            <a:ext cx="869575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224125" y="1513036"/>
            <a:ext cx="8695750" cy="466321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774219" y="0"/>
            <a:ext cx="369781" cy="365125"/>
          </a:xfrm>
          <a:prstGeom prst="rect">
            <a:avLst/>
          </a:prstGeom>
        </p:spPr>
        <p:txBody>
          <a:bodyPr vert="horz" lIns="91440" tIns="45720" rIns="91440" bIns="45720" rtlCol="0" anchor="ctr"/>
          <a:lstStyle>
            <a:lvl1pPr algn="r">
              <a:defRPr sz="900">
                <a:solidFill>
                  <a:schemeClr val="bg1">
                    <a:lumMod val="50000"/>
                  </a:schemeClr>
                </a:solidFill>
              </a:defRPr>
            </a:lvl1pPr>
          </a:lstStyle>
          <a:p>
            <a:fld id="{4EF9D3C6-162D-A348-BFC0-1CEF154C6935}" type="slidenum">
              <a:rPr lang="en-US" smtClean="0"/>
              <a:pPr/>
              <a:t>‹#›</a:t>
            </a:fld>
            <a:endParaRPr lang="en-US"/>
          </a:p>
        </p:txBody>
      </p:sp>
    </p:spTree>
    <p:extLst>
      <p:ext uri="{BB962C8B-B14F-4D97-AF65-F5344CB8AC3E}">
        <p14:creationId xmlns:p14="http://schemas.microsoft.com/office/powerpoint/2010/main" val="1428850627"/>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5" r:id="rId3"/>
    <p:sldLayoutId id="2147483651" r:id="rId4"/>
    <p:sldLayoutId id="2147483653" r:id="rId5"/>
    <p:sldLayoutId id="2147483654" r:id="rId6"/>
    <p:sldLayoutId id="2147483659" r:id="rId7"/>
    <p:sldLayoutId id="2147483657" r:id="rId8"/>
    <p:sldLayoutId id="2147483658" r:id="rId9"/>
    <p:sldLayoutId id="2147483656" r:id="rId10"/>
  </p:sldLayoutIdLst>
  <p:hf sldNum="0" hdr="0" dt="0"/>
  <p:txStyles>
    <p:titleStyle>
      <a:lvl1pPr algn="l" defTabSz="4572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chemeClr val="accent1"/>
        </a:buClr>
        <a:buFont typeface="Arial"/>
        <a:buChar char="•"/>
        <a:defRPr sz="2800" kern="1200">
          <a:solidFill>
            <a:srgbClr val="000000"/>
          </a:solidFill>
          <a:latin typeface="+mn-lt"/>
          <a:ea typeface="+mn-ea"/>
          <a:cs typeface="+mn-cs"/>
        </a:defRPr>
      </a:lvl1pPr>
      <a:lvl2pPr marL="742950" indent="-285750" algn="l" defTabSz="457200" rtl="0" eaLnBrk="1" latinLnBrk="0" hangingPunct="1">
        <a:spcBef>
          <a:spcPct val="20000"/>
        </a:spcBef>
        <a:buClr>
          <a:schemeClr val="accent1"/>
        </a:buClr>
        <a:buFont typeface="Arial"/>
        <a:buChar char="–"/>
        <a:defRPr sz="2400" kern="1200">
          <a:solidFill>
            <a:schemeClr val="tx2"/>
          </a:solidFill>
          <a:latin typeface="+mn-lt"/>
          <a:ea typeface="+mn-ea"/>
          <a:cs typeface="+mn-cs"/>
        </a:defRPr>
      </a:lvl2pPr>
      <a:lvl3pPr marL="1143000" indent="-228600" algn="l" defTabSz="457200" rtl="0" eaLnBrk="1" latinLnBrk="0" hangingPunct="1">
        <a:spcBef>
          <a:spcPct val="20000"/>
        </a:spcBef>
        <a:buClr>
          <a:schemeClr val="accent1"/>
        </a:buClr>
        <a:buFont typeface="Arial"/>
        <a:buChar char="•"/>
        <a:defRPr sz="2000" kern="1200">
          <a:solidFill>
            <a:schemeClr val="tx2"/>
          </a:solidFill>
          <a:latin typeface="+mn-lt"/>
          <a:ea typeface="+mn-ea"/>
          <a:cs typeface="+mn-cs"/>
        </a:defRPr>
      </a:lvl3pPr>
      <a:lvl4pPr marL="1600200" indent="-228600" algn="l" defTabSz="457200" rtl="0" eaLnBrk="1" latinLnBrk="0" hangingPunct="1">
        <a:spcBef>
          <a:spcPct val="20000"/>
        </a:spcBef>
        <a:buClr>
          <a:schemeClr val="accent1"/>
        </a:buClr>
        <a:buFont typeface="Arial"/>
        <a:buChar char="–"/>
        <a:defRPr sz="1800" kern="1200">
          <a:solidFill>
            <a:schemeClr val="tx2"/>
          </a:solidFill>
          <a:latin typeface="+mn-lt"/>
          <a:ea typeface="+mn-ea"/>
          <a:cs typeface="+mn-cs"/>
        </a:defRPr>
      </a:lvl4pPr>
      <a:lvl5pPr marL="2057400" indent="-228600" algn="l" defTabSz="457200" rtl="0" eaLnBrk="1" latinLnBrk="0" hangingPunct="1">
        <a:spcBef>
          <a:spcPct val="20000"/>
        </a:spcBef>
        <a:buClr>
          <a:schemeClr val="accent1"/>
        </a:buClr>
        <a:buFont typeface="Arial"/>
        <a:buChar char="»"/>
        <a:defRPr sz="18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 y="550369"/>
            <a:ext cx="8647611" cy="1261884"/>
          </a:xfrm>
          <a:prstGeom prst="rect">
            <a:avLst/>
          </a:prstGeom>
          <a:noFill/>
        </p:spPr>
        <p:txBody>
          <a:bodyPr wrap="square" rtlCol="0">
            <a:spAutoFit/>
          </a:bodyPr>
          <a:lstStyle/>
          <a:p>
            <a:pPr algn="ctr"/>
            <a:r>
              <a:rPr lang="en-US" sz="2800" b="1" dirty="0" smtClean="0">
                <a:solidFill>
                  <a:srgbClr val="000000"/>
                </a:solidFill>
                <a:latin typeface="Calibri" panose="020F0502020204030204" pitchFamily="34" charset="0"/>
              </a:rPr>
              <a:t>Code Blue Pharmacist</a:t>
            </a:r>
            <a:endParaRPr lang="en-US" dirty="0">
              <a:solidFill>
                <a:srgbClr val="000000"/>
              </a:solidFill>
              <a:latin typeface="Calibri" panose="020F0502020204030204" pitchFamily="34" charset="0"/>
            </a:endParaRPr>
          </a:p>
          <a:p>
            <a:pPr algn="ctr"/>
            <a:r>
              <a:rPr lang="en-US" sz="1200" i="1" dirty="0" smtClean="0">
                <a:solidFill>
                  <a:srgbClr val="000000"/>
                </a:solidFill>
                <a:latin typeface="Calibri" panose="020F0502020204030204" pitchFamily="34" charset="0"/>
              </a:rPr>
              <a:t>November 15, </a:t>
            </a:r>
            <a:r>
              <a:rPr lang="en-US" sz="1200" i="1" dirty="0" smtClean="0">
                <a:solidFill>
                  <a:srgbClr val="000000"/>
                </a:solidFill>
                <a:latin typeface="Calibri" panose="020F0502020204030204" pitchFamily="34" charset="0"/>
              </a:rPr>
              <a:t>2017</a:t>
            </a:r>
          </a:p>
          <a:p>
            <a:pPr algn="ctr"/>
            <a:r>
              <a:rPr lang="en-US" sz="1200" i="1" dirty="0" smtClean="0">
                <a:solidFill>
                  <a:srgbClr val="000000"/>
                </a:solidFill>
                <a:latin typeface="Calibri" panose="020F0502020204030204" pitchFamily="34" charset="0"/>
              </a:rPr>
              <a:t>1400-1500</a:t>
            </a:r>
            <a:endParaRPr lang="en-US" sz="1200" i="1" dirty="0" smtClean="0">
              <a:solidFill>
                <a:srgbClr val="000000"/>
              </a:solidFill>
              <a:latin typeface="Calibri" panose="020F0502020204030204" pitchFamily="34" charset="0"/>
            </a:endParaRPr>
          </a:p>
          <a:p>
            <a:pPr algn="ctr"/>
            <a:r>
              <a:rPr lang="en-US" sz="1200" i="1" dirty="0" err="1" smtClean="0">
                <a:solidFill>
                  <a:srgbClr val="000000"/>
                </a:solidFill>
                <a:latin typeface="Calibri" panose="020F0502020204030204" pitchFamily="34" charset="0"/>
              </a:rPr>
              <a:t>Kapi‘olani</a:t>
            </a:r>
            <a:r>
              <a:rPr lang="en-US" sz="1200" i="1" dirty="0" smtClean="0">
                <a:solidFill>
                  <a:srgbClr val="000000"/>
                </a:solidFill>
                <a:latin typeface="Calibri" panose="020F0502020204030204" pitchFamily="34" charset="0"/>
              </a:rPr>
              <a:t> Medical Center for Women &amp; Children</a:t>
            </a:r>
          </a:p>
          <a:p>
            <a:pPr algn="ctr"/>
            <a:r>
              <a:rPr lang="en-US" sz="1200" i="1" dirty="0" smtClean="0">
                <a:solidFill>
                  <a:srgbClr val="000000"/>
                </a:solidFill>
                <a:latin typeface="Calibri" panose="020F0502020204030204" pitchFamily="34" charset="0"/>
              </a:rPr>
              <a:t>Diamond Head Tower Conference Room 2</a:t>
            </a:r>
            <a:endParaRPr lang="en-US" sz="1200" i="1" dirty="0">
              <a:solidFill>
                <a:srgbClr val="000000"/>
              </a:solidFill>
              <a:latin typeface="Calibri" panose="020F0502020204030204" pitchFamily="34" charset="0"/>
            </a:endParaRPr>
          </a:p>
        </p:txBody>
      </p:sp>
      <p:pic>
        <p:nvPicPr>
          <p:cNvPr id="13" name="Picture 12"/>
          <p:cNvPicPr>
            <a:picLocks noChangeAspect="1"/>
          </p:cNvPicPr>
          <p:nvPr/>
        </p:nvPicPr>
        <p:blipFill>
          <a:blip r:embed="rId2"/>
          <a:stretch>
            <a:fillRect/>
          </a:stretch>
        </p:blipFill>
        <p:spPr>
          <a:xfrm>
            <a:off x="95794" y="4844661"/>
            <a:ext cx="1190476" cy="761905"/>
          </a:xfrm>
          <a:prstGeom prst="rect">
            <a:avLst/>
          </a:prstGeom>
        </p:spPr>
      </p:pic>
      <p:sp>
        <p:nvSpPr>
          <p:cNvPr id="17" name="TextBox 16"/>
          <p:cNvSpPr txBox="1"/>
          <p:nvPr/>
        </p:nvSpPr>
        <p:spPr>
          <a:xfrm>
            <a:off x="1352884" y="2668005"/>
            <a:ext cx="6487885" cy="1754326"/>
          </a:xfrm>
          <a:prstGeom prst="rect">
            <a:avLst/>
          </a:prstGeom>
          <a:noFill/>
        </p:spPr>
        <p:txBody>
          <a:bodyPr wrap="square" rtlCol="0">
            <a:spAutoFit/>
          </a:bodyPr>
          <a:lstStyle/>
          <a:p>
            <a:r>
              <a:rPr lang="en-US" sz="1200" b="1" dirty="0" smtClean="0">
                <a:solidFill>
                  <a:srgbClr val="000000"/>
                </a:solidFill>
              </a:rPr>
              <a:t>OBJECTIVES:</a:t>
            </a:r>
          </a:p>
          <a:p>
            <a:endParaRPr lang="en-US" sz="1200" dirty="0">
              <a:solidFill>
                <a:srgbClr val="000000"/>
              </a:solidFill>
            </a:endParaRPr>
          </a:p>
          <a:p>
            <a:pPr marL="171450" indent="-171450">
              <a:buFont typeface="Arial" panose="020B0604020202020204" pitchFamily="34" charset="0"/>
              <a:buChar char="•"/>
            </a:pPr>
            <a:r>
              <a:rPr lang="en-US" sz="1200" dirty="0">
                <a:solidFill>
                  <a:srgbClr val="000000"/>
                </a:solidFill>
                <a:latin typeface="Calibri" panose="020F0502020204030204" pitchFamily="34" charset="0"/>
              </a:rPr>
              <a:t>Describe Hawai‘i Pacific Health strategic priorities and align efforts with those priorities.</a:t>
            </a:r>
          </a:p>
          <a:p>
            <a:pPr marL="171450" indent="-171450">
              <a:buFont typeface="Arial" panose="020B0604020202020204" pitchFamily="34" charset="0"/>
              <a:buChar char="•"/>
            </a:pPr>
            <a:r>
              <a:rPr lang="en-US" sz="1200" dirty="0">
                <a:solidFill>
                  <a:srgbClr val="000000"/>
                </a:solidFill>
                <a:latin typeface="Calibri" panose="020F0502020204030204" pitchFamily="34" charset="0"/>
              </a:rPr>
              <a:t>Describe applying an algorithm to evaluating projects in terms of their value and probability of </a:t>
            </a:r>
            <a:r>
              <a:rPr lang="en-US" sz="1200" dirty="0" smtClean="0">
                <a:solidFill>
                  <a:srgbClr val="000000"/>
                </a:solidFill>
                <a:latin typeface="Calibri" panose="020F0502020204030204" pitchFamily="34" charset="0"/>
              </a:rPr>
              <a:t> success</a:t>
            </a:r>
            <a:r>
              <a:rPr lang="en-US" sz="1200" dirty="0">
                <a:solidFill>
                  <a:srgbClr val="000000"/>
                </a:solidFill>
                <a:latin typeface="Calibri" panose="020F0502020204030204" pitchFamily="34" charset="0"/>
              </a:rPr>
              <a:t>.</a:t>
            </a:r>
          </a:p>
          <a:p>
            <a:pPr marL="171450" indent="-171450">
              <a:buFont typeface="Arial" panose="020B0604020202020204" pitchFamily="34" charset="0"/>
              <a:buChar char="•"/>
            </a:pPr>
            <a:r>
              <a:rPr lang="en-US" sz="1200" dirty="0">
                <a:solidFill>
                  <a:srgbClr val="000000"/>
                </a:solidFill>
                <a:latin typeface="Calibri" panose="020F0502020204030204" pitchFamily="34" charset="0"/>
              </a:rPr>
              <a:t>Identify ways to create awareness of common roadblocks to productivity and apply tools and techniques to manage them.</a:t>
            </a:r>
          </a:p>
          <a:p>
            <a:pPr marL="171450" indent="-171450">
              <a:buFont typeface="Arial" panose="020B0604020202020204" pitchFamily="34" charset="0"/>
              <a:buChar char="•"/>
            </a:pPr>
            <a:r>
              <a:rPr lang="en-US" sz="1200" dirty="0">
                <a:solidFill>
                  <a:srgbClr val="000000"/>
                </a:solidFill>
                <a:latin typeface="Calibri" panose="020F0502020204030204" pitchFamily="34" charset="0"/>
              </a:rPr>
              <a:t>Describe applying practical tools and techniques to manage time, promote wellbeing and achieve healthy work/life integration</a:t>
            </a:r>
            <a:r>
              <a:rPr lang="en-US" sz="1200" dirty="0" smtClean="0">
                <a:solidFill>
                  <a:srgbClr val="000000"/>
                </a:solidFill>
                <a:latin typeface="Calibri" panose="020F0502020204030204" pitchFamily="34" charset="0"/>
              </a:rPr>
              <a:t>.</a:t>
            </a:r>
            <a:endParaRPr lang="en-US" sz="1200" dirty="0">
              <a:solidFill>
                <a:srgbClr val="000000"/>
              </a:solidFill>
              <a:latin typeface="Calibri" panose="020F0502020204030204" pitchFamily="34" charset="0"/>
            </a:endParaRPr>
          </a:p>
        </p:txBody>
      </p:sp>
      <p:sp>
        <p:nvSpPr>
          <p:cNvPr id="19" name="Rectangle 18"/>
          <p:cNvSpPr/>
          <p:nvPr/>
        </p:nvSpPr>
        <p:spPr>
          <a:xfrm>
            <a:off x="2310826" y="2226119"/>
            <a:ext cx="4572000" cy="276999"/>
          </a:xfrm>
          <a:prstGeom prst="rect">
            <a:avLst/>
          </a:prstGeom>
        </p:spPr>
        <p:txBody>
          <a:bodyPr>
            <a:spAutoFit/>
          </a:bodyPr>
          <a:lstStyle/>
          <a:p>
            <a:pPr algn="ctr"/>
            <a:r>
              <a:rPr lang="en-US" sz="1200" dirty="0">
                <a:solidFill>
                  <a:srgbClr val="000000"/>
                </a:solidFill>
              </a:rPr>
              <a:t>This conference is intended </a:t>
            </a:r>
            <a:r>
              <a:rPr lang="en-US" sz="1200" dirty="0" smtClean="0">
                <a:solidFill>
                  <a:srgbClr val="000000"/>
                </a:solidFill>
              </a:rPr>
              <a:t>for pharmacists.</a:t>
            </a:r>
            <a:endParaRPr lang="en-US" sz="1200" dirty="0">
              <a:solidFill>
                <a:srgbClr val="000000"/>
              </a:solidFill>
            </a:endParaRPr>
          </a:p>
        </p:txBody>
      </p:sp>
      <p:sp>
        <p:nvSpPr>
          <p:cNvPr id="2" name="Rectangle 1"/>
          <p:cNvSpPr/>
          <p:nvPr/>
        </p:nvSpPr>
        <p:spPr>
          <a:xfrm>
            <a:off x="1286270" y="5723653"/>
            <a:ext cx="4572000" cy="646331"/>
          </a:xfrm>
          <a:prstGeom prst="rect">
            <a:avLst/>
          </a:prstGeom>
        </p:spPr>
        <p:txBody>
          <a:bodyPr>
            <a:spAutoFit/>
          </a:bodyPr>
          <a:lstStyle/>
          <a:p>
            <a:r>
              <a:rPr lang="en-US" sz="1200" dirty="0">
                <a:solidFill>
                  <a:schemeClr val="tx2"/>
                </a:solidFill>
                <a:latin typeface="Calibri" panose="020F0502020204030204" pitchFamily="34" charset="0"/>
                <a:ea typeface="Times New Roman" panose="02020603050405020304" pitchFamily="18" charset="0"/>
                <a:cs typeface="Arial" panose="020B0604020202020204" pitchFamily="34" charset="0"/>
              </a:rPr>
              <a:t>Hawai‘i Pacific Health designates this activity for credit and is also assigned the Universal Activity Number (UAN) 0587-0000-17-039-L05-P and is accredited for 1.0 hour for pharmacists.</a:t>
            </a:r>
            <a:endParaRPr lang="en-US" sz="1200" dirty="0">
              <a:solidFill>
                <a:schemeClr val="tx2"/>
              </a:solidFill>
              <a:effectLst/>
              <a:latin typeface="Times New Roman" panose="02020603050405020304" pitchFamily="18" charset="0"/>
              <a:ea typeface="Times New Roman" panose="02020603050405020304" pitchFamily="18" charset="0"/>
            </a:endParaRPr>
          </a:p>
        </p:txBody>
      </p:sp>
      <p:sp>
        <p:nvSpPr>
          <p:cNvPr id="3" name="Rectangle 2"/>
          <p:cNvSpPr/>
          <p:nvPr/>
        </p:nvSpPr>
        <p:spPr>
          <a:xfrm>
            <a:off x="-108857" y="4862584"/>
            <a:ext cx="6991683" cy="830997"/>
          </a:xfrm>
          <a:prstGeom prst="rect">
            <a:avLst/>
          </a:prstGeom>
        </p:spPr>
        <p:txBody>
          <a:bodyPr wrap="square">
            <a:spAutoFit/>
          </a:bodyPr>
          <a:lstStyle/>
          <a:p>
            <a:pPr marL="1371600" marR="0">
              <a:spcBef>
                <a:spcPts val="0"/>
              </a:spcBef>
              <a:spcAft>
                <a:spcPts val="0"/>
              </a:spcAft>
            </a:pPr>
            <a:r>
              <a:rPr lang="en-US" sz="1200" dirty="0">
                <a:solidFill>
                  <a:schemeClr val="tx2"/>
                </a:solidFill>
                <a:latin typeface="Calibri" panose="020F0502020204030204" pitchFamily="34" charset="0"/>
                <a:ea typeface="Times New Roman" panose="02020603050405020304" pitchFamily="18" charset="0"/>
                <a:cs typeface="Arial" panose="020B0604020202020204" pitchFamily="34" charset="0"/>
              </a:rPr>
              <a:t>In support of improving patient care, Hawai‘i Pacific Health is jointly accredited by the Accreditation Council for Continuing Medical Education (ACCME), the Accreditation Council for Pharmacy Education (ACPE), and the American Nurses Credentialing Center (ANCC), to provide continuing education for </a:t>
            </a:r>
            <a:r>
              <a:rPr lang="en-US" sz="1200" dirty="0" smtClean="0">
                <a:solidFill>
                  <a:schemeClr val="tx2"/>
                </a:solidFill>
                <a:latin typeface="Calibri" panose="020F0502020204030204" pitchFamily="34" charset="0"/>
                <a:ea typeface="Times New Roman" panose="02020603050405020304" pitchFamily="18" charset="0"/>
                <a:cs typeface="Arial" panose="020B0604020202020204" pitchFamily="34" charset="0"/>
              </a:rPr>
              <a:t>the healthcare </a:t>
            </a:r>
            <a:r>
              <a:rPr lang="en-US" sz="1200" dirty="0">
                <a:solidFill>
                  <a:schemeClr val="tx2"/>
                </a:solidFill>
                <a:latin typeface="Calibri" panose="020F0502020204030204" pitchFamily="34" charset="0"/>
                <a:ea typeface="Times New Roman" panose="02020603050405020304" pitchFamily="18" charset="0"/>
                <a:cs typeface="Arial" panose="020B0604020202020204" pitchFamily="34" charset="0"/>
              </a:rPr>
              <a:t>team.</a:t>
            </a:r>
            <a:endParaRPr lang="en-US" sz="1200" dirty="0">
              <a:solidFill>
                <a:schemeClr val="tx2"/>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99971360"/>
      </p:ext>
    </p:extLst>
  </p:cSld>
  <p:clrMapOvr>
    <a:masterClrMapping/>
  </p:clrMapOvr>
</p:sld>
</file>

<file path=ppt/theme/theme1.xml><?xml version="1.0" encoding="utf-8"?>
<a:theme xmlns:a="http://schemas.openxmlformats.org/drawingml/2006/main" name="Office Theme">
  <a:themeElements>
    <a:clrScheme name="HPH 1">
      <a:dk1>
        <a:srgbClr val="78787B"/>
      </a:dk1>
      <a:lt1>
        <a:sysClr val="window" lastClr="FFFFFF"/>
      </a:lt1>
      <a:dk2>
        <a:srgbClr val="404040"/>
      </a:dk2>
      <a:lt2>
        <a:srgbClr val="F4F2EC"/>
      </a:lt2>
      <a:accent1>
        <a:srgbClr val="0091BA"/>
      </a:accent1>
      <a:accent2>
        <a:srgbClr val="F58220"/>
      </a:accent2>
      <a:accent3>
        <a:srgbClr val="62A945"/>
      </a:accent3>
      <a:accent4>
        <a:srgbClr val="862065"/>
      </a:accent4>
      <a:accent5>
        <a:srgbClr val="0071B9"/>
      </a:accent5>
      <a:accent6>
        <a:srgbClr val="78787B"/>
      </a:accent6>
      <a:hlink>
        <a:srgbClr val="0091BA"/>
      </a:hlink>
      <a:folHlink>
        <a:srgbClr val="78787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138</TotalTime>
  <Words>177</Words>
  <Application>Microsoft Office PowerPoint</Application>
  <PresentationFormat>On-screen Show (4:3)</PresentationFormat>
  <Paragraphs>14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Anthology Marketing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 Lum</dc:creator>
  <cp:lastModifiedBy>Reed, Laura (Abby)</cp:lastModifiedBy>
  <cp:revision>22</cp:revision>
  <dcterms:created xsi:type="dcterms:W3CDTF">2016-04-08T03:41:26Z</dcterms:created>
  <dcterms:modified xsi:type="dcterms:W3CDTF">2017-11-02T20:50:10Z</dcterms:modified>
</cp:coreProperties>
</file>