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
  </p:notesMasterIdLst>
  <p:handoutMasterIdLst>
    <p:handoutMasterId r:id="rId4"/>
  </p:handoutMasterIdLst>
  <p:sldIdLst>
    <p:sldId id="257" r:id="rId2"/>
  </p:sldIdLst>
  <p:sldSz cx="6858000" cy="9144000" type="screen4x3"/>
  <p:notesSz cx="6858000" cy="9144000"/>
  <p:custDataLst>
    <p:tags r:id="rId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8" d="100"/>
          <a:sy n="78" d="100"/>
        </p:scale>
        <p:origin x="1512"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144261-D5A3-9047-8D9F-7F6079EA0C4D}" type="datetimeFigureOut">
              <a:rPr lang="en-US" smtClean="0"/>
              <a:t>3/14/2017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63E47F2-A06C-0E45-B864-D22BCE135C94}" type="slidenum">
              <a:rPr lang="en-US" smtClean="0"/>
              <a:t>‹#›</a:t>
            </a:fld>
            <a:endParaRPr lang="en-US"/>
          </a:p>
        </p:txBody>
      </p:sp>
    </p:spTree>
    <p:extLst>
      <p:ext uri="{BB962C8B-B14F-4D97-AF65-F5344CB8AC3E}">
        <p14:creationId xmlns:p14="http://schemas.microsoft.com/office/powerpoint/2010/main" val="1527751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4F6B71-D530-9C4F-BC90-DD47ACEC3E96}" type="datetimeFigureOut">
              <a:rPr lang="en-US" smtClean="0"/>
              <a:t>3/14/2017</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F092DF-2799-494E-8442-6655B1578E01}" type="slidenum">
              <a:rPr lang="en-US" smtClean="0"/>
              <a:t>‹#›</a:t>
            </a:fld>
            <a:endParaRPr lang="en-US"/>
          </a:p>
        </p:txBody>
      </p:sp>
    </p:spTree>
    <p:extLst>
      <p:ext uri="{BB962C8B-B14F-4D97-AF65-F5344CB8AC3E}">
        <p14:creationId xmlns:p14="http://schemas.microsoft.com/office/powerpoint/2010/main" val="278015572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F092DF-2799-494E-8442-6655B1578E01}" type="slidenum">
              <a:rPr lang="en-US" smtClean="0"/>
              <a:t>1</a:t>
            </a:fld>
            <a:endParaRPr lang="en-US"/>
          </a:p>
        </p:txBody>
      </p:sp>
    </p:spTree>
    <p:extLst>
      <p:ext uri="{BB962C8B-B14F-4D97-AF65-F5344CB8AC3E}">
        <p14:creationId xmlns:p14="http://schemas.microsoft.com/office/powerpoint/2010/main" val="25910837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3658" y="1145595"/>
            <a:ext cx="6290684" cy="3040701"/>
          </a:xfrm>
        </p:spPr>
        <p:txBody>
          <a:bodyPr anchor="b">
            <a:normAutofit/>
          </a:bodyPr>
          <a:lstStyle>
            <a:lvl1pPr algn="ctr">
              <a:defRPr sz="4000"/>
            </a:lvl1pPr>
          </a:lstStyle>
          <a:p>
            <a:r>
              <a:rPr lang="en-US" dirty="0" smtClean="0"/>
              <a:t>Click to edit Master title style</a:t>
            </a:r>
            <a:endParaRPr lang="en-US" dirty="0"/>
          </a:p>
        </p:txBody>
      </p:sp>
      <p:sp>
        <p:nvSpPr>
          <p:cNvPr id="3" name="Subtitle 2"/>
          <p:cNvSpPr>
            <a:spLocks noGrp="1"/>
          </p:cNvSpPr>
          <p:nvPr>
            <p:ph type="subTitle" idx="1"/>
          </p:nvPr>
        </p:nvSpPr>
        <p:spPr>
          <a:xfrm>
            <a:off x="283658" y="4368063"/>
            <a:ext cx="6290684" cy="2336800"/>
          </a:xfrm>
        </p:spPr>
        <p:txBody>
          <a:bodyPr>
            <a:normAutofit/>
          </a:bodyPr>
          <a:lstStyle>
            <a:lvl1pPr marL="0" indent="0" algn="ctr">
              <a:buNone/>
              <a:defRPr sz="2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4EF9D3C6-162D-A348-BFC0-1CEF154C6935}" type="slidenum">
              <a:rPr lang="en-US" smtClean="0"/>
              <a:t>‹#›</a:t>
            </a:fld>
            <a:endParaRPr lang="en-US"/>
          </a:p>
        </p:txBody>
      </p:sp>
      <p:pic>
        <p:nvPicPr>
          <p:cNvPr id="7" name="Picture 6" descr="hph-system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07689" y="7422057"/>
            <a:ext cx="2166653" cy="1423691"/>
          </a:xfrm>
          <a:prstGeom prst="rect">
            <a:avLst/>
          </a:prstGeom>
        </p:spPr>
      </p:pic>
      <p:sp>
        <p:nvSpPr>
          <p:cNvPr id="10" name="Rectangle 9"/>
          <p:cNvSpPr/>
          <p:nvPr userDrawn="1"/>
        </p:nvSpPr>
        <p:spPr>
          <a:xfrm>
            <a:off x="0" y="0"/>
            <a:ext cx="6858000" cy="69731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31783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 Photos">
    <p:spTree>
      <p:nvGrpSpPr>
        <p:cNvPr id="1" name=""/>
        <p:cNvGrpSpPr/>
        <p:nvPr/>
      </p:nvGrpSpPr>
      <p:grpSpPr>
        <a:xfrm>
          <a:off x="0" y="0"/>
          <a:ext cx="0" cy="0"/>
          <a:chOff x="0" y="0"/>
          <a:chExt cx="0" cy="0"/>
        </a:xfrm>
      </p:grpSpPr>
      <p:sp>
        <p:nvSpPr>
          <p:cNvPr id="6" name="Rectangle 5"/>
          <p:cNvSpPr/>
          <p:nvPr userDrawn="1"/>
        </p:nvSpPr>
        <p:spPr>
          <a:xfrm>
            <a:off x="0" y="0"/>
            <a:ext cx="6858000" cy="365760"/>
          </a:xfrm>
          <a:prstGeom prst="rect">
            <a:avLst/>
          </a:prstGeom>
          <a:solidFill>
            <a:srgbClr val="0091B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hph-system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98507" y="8004644"/>
            <a:ext cx="1298060" cy="852945"/>
          </a:xfrm>
          <a:prstGeom prst="rect">
            <a:avLst/>
          </a:prstGeom>
        </p:spPr>
      </p:pic>
      <p:sp>
        <p:nvSpPr>
          <p:cNvPr id="3" name="Slide Number Placeholder 2"/>
          <p:cNvSpPr>
            <a:spLocks noGrp="1"/>
          </p:cNvSpPr>
          <p:nvPr>
            <p:ph type="sldNum" sz="quarter" idx="10"/>
          </p:nvPr>
        </p:nvSpPr>
        <p:spPr>
          <a:xfrm>
            <a:off x="6580665" y="1"/>
            <a:ext cx="277336" cy="365760"/>
          </a:xfrm>
        </p:spPr>
        <p:txBody>
          <a:bodyPr/>
          <a:lstStyle>
            <a:lvl1pPr>
              <a:defRPr>
                <a:solidFill>
                  <a:schemeClr val="bg1"/>
                </a:solidFill>
              </a:defRPr>
            </a:lvl1pPr>
          </a:lstStyle>
          <a:p>
            <a:fld id="{4EF9D3C6-162D-A348-BFC0-1CEF154C6935}" type="slidenum">
              <a:rPr lang="en-US" smtClean="0"/>
              <a:pPr/>
              <a:t>‹#›</a:t>
            </a:fld>
            <a:endParaRPr lang="en-US"/>
          </a:p>
        </p:txBody>
      </p:sp>
      <p:sp>
        <p:nvSpPr>
          <p:cNvPr id="5" name="Picture Placeholder 4"/>
          <p:cNvSpPr>
            <a:spLocks noGrp="1"/>
          </p:cNvSpPr>
          <p:nvPr>
            <p:ph type="pic" sz="quarter" idx="11"/>
          </p:nvPr>
        </p:nvSpPr>
        <p:spPr>
          <a:xfrm>
            <a:off x="167878" y="568352"/>
            <a:ext cx="3222407" cy="3535680"/>
          </a:xfrm>
        </p:spPr>
        <p:txBody>
          <a:bodyPr/>
          <a:lstStyle/>
          <a:p>
            <a:endParaRPr lang="en-US"/>
          </a:p>
        </p:txBody>
      </p:sp>
      <p:sp>
        <p:nvSpPr>
          <p:cNvPr id="9" name="Footer Placeholder 6"/>
          <p:cNvSpPr>
            <a:spLocks noGrp="1"/>
          </p:cNvSpPr>
          <p:nvPr>
            <p:ph type="ftr" sz="quarter" idx="3"/>
          </p:nvPr>
        </p:nvSpPr>
        <p:spPr>
          <a:xfrm>
            <a:off x="168094" y="8475134"/>
            <a:ext cx="2762604" cy="486833"/>
          </a:xfrm>
          <a:prstGeom prst="rect">
            <a:avLst/>
          </a:prstGeom>
        </p:spPr>
        <p:txBody>
          <a:bodyPr vert="horz" lIns="91440" tIns="45720" rIns="91440" bIns="45720" rtlCol="0" anchor="ctr"/>
          <a:lstStyle>
            <a:lvl1pPr algn="l">
              <a:defRPr sz="1200" kern="1100" cap="all" spc="130">
                <a:solidFill>
                  <a:srgbClr val="0091BA"/>
                </a:solidFill>
              </a:defRPr>
            </a:lvl1pPr>
          </a:lstStyle>
          <a:p>
            <a:r>
              <a:rPr lang="en-US" smtClean="0"/>
              <a:t>CREATING A HEALTHIER HAWAIʻI</a:t>
            </a:r>
            <a:endParaRPr lang="en-US" dirty="0"/>
          </a:p>
        </p:txBody>
      </p:sp>
      <p:sp>
        <p:nvSpPr>
          <p:cNvPr id="10" name="Text Placeholder 8"/>
          <p:cNvSpPr>
            <a:spLocks noGrp="1"/>
          </p:cNvSpPr>
          <p:nvPr>
            <p:ph type="body" sz="quarter" idx="12" hasCustomPrompt="1"/>
          </p:nvPr>
        </p:nvSpPr>
        <p:spPr>
          <a:xfrm>
            <a:off x="167879" y="7980959"/>
            <a:ext cx="5107781" cy="271524"/>
          </a:xfrm>
        </p:spPr>
        <p:txBody>
          <a:bodyPr anchor="b">
            <a:noAutofit/>
          </a:bodyPr>
          <a:lstStyle>
            <a:lvl1pPr marL="0" indent="0">
              <a:buNone/>
              <a:defRPr sz="1000">
                <a:solidFill>
                  <a:schemeClr val="bg1">
                    <a:lumMod val="50000"/>
                  </a:schemeClr>
                </a:solidFill>
              </a:defRPr>
            </a:lvl1pPr>
            <a:lvl2pPr marL="457200" indent="0">
              <a:buNone/>
              <a:defRPr sz="1100"/>
            </a:lvl2pPr>
            <a:lvl3pPr marL="914400" indent="0">
              <a:buNone/>
              <a:defRPr sz="1100"/>
            </a:lvl3pPr>
            <a:lvl4pPr marL="1371600" indent="0">
              <a:buNone/>
              <a:defRPr sz="1100"/>
            </a:lvl4pPr>
            <a:lvl5pPr marL="1828800" indent="0">
              <a:buNone/>
              <a:defRPr sz="1100"/>
            </a:lvl5pPr>
          </a:lstStyle>
          <a:p>
            <a:pPr lvl="0"/>
            <a:r>
              <a:rPr lang="en-US" dirty="0" smtClean="0"/>
              <a:t>Click to edit Source text</a:t>
            </a:r>
            <a:endParaRPr lang="en-US" dirty="0"/>
          </a:p>
        </p:txBody>
      </p:sp>
      <p:sp>
        <p:nvSpPr>
          <p:cNvPr id="13" name="Picture Placeholder 4"/>
          <p:cNvSpPr>
            <a:spLocks noGrp="1"/>
          </p:cNvSpPr>
          <p:nvPr>
            <p:ph type="pic" sz="quarter" idx="14"/>
          </p:nvPr>
        </p:nvSpPr>
        <p:spPr>
          <a:xfrm>
            <a:off x="168094" y="4291355"/>
            <a:ext cx="3222407" cy="3535680"/>
          </a:xfrm>
        </p:spPr>
        <p:txBody>
          <a:bodyPr/>
          <a:lstStyle/>
          <a:p>
            <a:endParaRPr lang="en-US"/>
          </a:p>
        </p:txBody>
      </p:sp>
      <p:sp>
        <p:nvSpPr>
          <p:cNvPr id="14" name="Picture Placeholder 4"/>
          <p:cNvSpPr>
            <a:spLocks noGrp="1"/>
          </p:cNvSpPr>
          <p:nvPr>
            <p:ph type="pic" sz="quarter" idx="15"/>
          </p:nvPr>
        </p:nvSpPr>
        <p:spPr>
          <a:xfrm>
            <a:off x="3473945" y="568352"/>
            <a:ext cx="3222407" cy="3535680"/>
          </a:xfrm>
        </p:spPr>
        <p:txBody>
          <a:bodyPr/>
          <a:lstStyle/>
          <a:p>
            <a:endParaRPr lang="en-US"/>
          </a:p>
        </p:txBody>
      </p:sp>
      <p:sp>
        <p:nvSpPr>
          <p:cNvPr id="15" name="Picture Placeholder 4"/>
          <p:cNvSpPr>
            <a:spLocks noGrp="1"/>
          </p:cNvSpPr>
          <p:nvPr>
            <p:ph type="pic" sz="quarter" idx="16"/>
          </p:nvPr>
        </p:nvSpPr>
        <p:spPr>
          <a:xfrm>
            <a:off x="3474160" y="4291355"/>
            <a:ext cx="3222407" cy="3535680"/>
          </a:xfrm>
        </p:spPr>
        <p:txBody>
          <a:bodyPr/>
          <a:lstStyle/>
          <a:p>
            <a:endParaRPr lang="en-US"/>
          </a:p>
        </p:txBody>
      </p:sp>
    </p:spTree>
    <p:extLst>
      <p:ext uri="{BB962C8B-B14F-4D97-AF65-F5344CB8AC3E}">
        <p14:creationId xmlns:p14="http://schemas.microsoft.com/office/powerpoint/2010/main" val="3229069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Content Slide">
    <p:spTree>
      <p:nvGrpSpPr>
        <p:cNvPr id="1" name=""/>
        <p:cNvGrpSpPr/>
        <p:nvPr/>
      </p:nvGrpSpPr>
      <p:grpSpPr>
        <a:xfrm>
          <a:off x="0" y="0"/>
          <a:ext cx="0" cy="0"/>
          <a:chOff x="0" y="0"/>
          <a:chExt cx="0" cy="0"/>
        </a:xfrm>
      </p:grpSpPr>
      <p:sp>
        <p:nvSpPr>
          <p:cNvPr id="6" name="Rectangle 5"/>
          <p:cNvSpPr/>
          <p:nvPr userDrawn="1"/>
        </p:nvSpPr>
        <p:spPr>
          <a:xfrm>
            <a:off x="0" y="0"/>
            <a:ext cx="6858000" cy="365760"/>
          </a:xfrm>
          <a:prstGeom prst="rect">
            <a:avLst/>
          </a:prstGeom>
          <a:solidFill>
            <a:srgbClr val="0091B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hph-system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98507" y="8004644"/>
            <a:ext cx="1298060" cy="852945"/>
          </a:xfrm>
          <a:prstGeom prst="rect">
            <a:avLst/>
          </a:prstGeom>
        </p:spPr>
      </p:pic>
      <p:sp>
        <p:nvSpPr>
          <p:cNvPr id="2" name="Title 1"/>
          <p:cNvSpPr>
            <a:spLocks noGrp="1"/>
          </p:cNvSpPr>
          <p:nvPr>
            <p:ph type="title"/>
          </p:nvPr>
        </p:nvSpPr>
        <p:spPr>
          <a:xfrm>
            <a:off x="168094" y="498085"/>
            <a:ext cx="6521813" cy="1162196"/>
          </a:xfrm>
        </p:spPr>
        <p:txBody>
          <a:bodyPr tIns="45720" bIns="91440"/>
          <a:lstStyle>
            <a:lvl1pPr>
              <a:defRPr>
                <a:solidFill>
                  <a:schemeClr val="accent1"/>
                </a:solidFill>
              </a:defRPr>
            </a:lvl1pPr>
          </a:lstStyle>
          <a:p>
            <a:r>
              <a:rPr lang="en-US" smtClean="0"/>
              <a:t>Click to edit Master title style</a:t>
            </a:r>
            <a:endParaRPr lang="en-US"/>
          </a:p>
        </p:txBody>
      </p:sp>
      <p:sp>
        <p:nvSpPr>
          <p:cNvPr id="3" name="Slide Number Placeholder 2"/>
          <p:cNvSpPr>
            <a:spLocks noGrp="1"/>
          </p:cNvSpPr>
          <p:nvPr>
            <p:ph type="sldNum" sz="quarter" idx="10"/>
          </p:nvPr>
        </p:nvSpPr>
        <p:spPr>
          <a:xfrm>
            <a:off x="6580665" y="1"/>
            <a:ext cx="277336" cy="365760"/>
          </a:xfrm>
        </p:spPr>
        <p:txBody>
          <a:bodyPr/>
          <a:lstStyle>
            <a:lvl1pPr>
              <a:defRPr>
                <a:solidFill>
                  <a:schemeClr val="bg1"/>
                </a:solidFill>
              </a:defRPr>
            </a:lvl1pPr>
          </a:lstStyle>
          <a:p>
            <a:fld id="{4EF9D3C6-162D-A348-BFC0-1CEF154C6935}" type="slidenum">
              <a:rPr lang="en-US" smtClean="0"/>
              <a:pPr/>
              <a:t>‹#›</a:t>
            </a:fld>
            <a:endParaRPr lang="en-US" dirty="0"/>
          </a:p>
        </p:txBody>
      </p:sp>
      <p:sp>
        <p:nvSpPr>
          <p:cNvPr id="5" name="Content Placeholder 4"/>
          <p:cNvSpPr>
            <a:spLocks noGrp="1"/>
          </p:cNvSpPr>
          <p:nvPr>
            <p:ph sz="quarter" idx="11"/>
          </p:nvPr>
        </p:nvSpPr>
        <p:spPr>
          <a:xfrm>
            <a:off x="167879" y="1776502"/>
            <a:ext cx="6522244" cy="6085740"/>
          </a:xfrm>
        </p:spPr>
        <p:txBody>
          <a:bodyPr/>
          <a:lstStyle>
            <a:lvl1pPr>
              <a:buClr>
                <a:schemeClr val="accent1"/>
              </a:buClr>
              <a:defRPr>
                <a:solidFill>
                  <a:srgbClr val="000000"/>
                </a:solidFill>
              </a:defRPr>
            </a:lvl1pPr>
            <a:lvl2pPr>
              <a:buClr>
                <a:schemeClr val="accent1"/>
              </a:buClr>
              <a:defRPr>
                <a:solidFill>
                  <a:schemeClr val="tx1"/>
                </a:solidFill>
              </a:defRPr>
            </a:lvl2pPr>
            <a:lvl3pPr>
              <a:buClr>
                <a:schemeClr val="accent1"/>
              </a:buClr>
              <a:defRPr>
                <a:solidFill>
                  <a:schemeClr val="tx1"/>
                </a:solidFill>
              </a:defRPr>
            </a:lvl3pPr>
            <a:lvl4pPr>
              <a:buClr>
                <a:schemeClr val="accent1"/>
              </a:buClr>
              <a:defRPr>
                <a:solidFill>
                  <a:schemeClr val="tx1"/>
                </a:solidFill>
              </a:defRPr>
            </a:lvl4pPr>
            <a:lvl5pPr>
              <a:buClr>
                <a:schemeClr val="accent1"/>
              </a:buCl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Footer Placeholder 6"/>
          <p:cNvSpPr>
            <a:spLocks noGrp="1"/>
          </p:cNvSpPr>
          <p:nvPr>
            <p:ph type="ftr" sz="quarter" idx="3"/>
          </p:nvPr>
        </p:nvSpPr>
        <p:spPr>
          <a:xfrm>
            <a:off x="168094" y="8475134"/>
            <a:ext cx="2762604" cy="486833"/>
          </a:xfrm>
          <a:prstGeom prst="rect">
            <a:avLst/>
          </a:prstGeom>
        </p:spPr>
        <p:txBody>
          <a:bodyPr vert="horz" lIns="91440" tIns="45720" rIns="91440" bIns="45720" rtlCol="0" anchor="ctr"/>
          <a:lstStyle>
            <a:lvl1pPr algn="l">
              <a:defRPr sz="1200" kern="1100" cap="all" spc="130">
                <a:solidFill>
                  <a:srgbClr val="0091BA"/>
                </a:solidFill>
              </a:defRPr>
            </a:lvl1pPr>
          </a:lstStyle>
          <a:p>
            <a:r>
              <a:rPr lang="en-US" smtClean="0"/>
              <a:t>CREATING A HEALTHIER HAWAIʻI</a:t>
            </a:r>
            <a:endParaRPr lang="en-US" dirty="0"/>
          </a:p>
        </p:txBody>
      </p:sp>
      <p:sp>
        <p:nvSpPr>
          <p:cNvPr id="9" name="Text Placeholder 8"/>
          <p:cNvSpPr>
            <a:spLocks noGrp="1"/>
          </p:cNvSpPr>
          <p:nvPr>
            <p:ph type="body" sz="quarter" idx="12" hasCustomPrompt="1"/>
          </p:nvPr>
        </p:nvSpPr>
        <p:spPr>
          <a:xfrm>
            <a:off x="167879" y="7980959"/>
            <a:ext cx="5107781" cy="271524"/>
          </a:xfrm>
        </p:spPr>
        <p:txBody>
          <a:bodyPr anchor="b">
            <a:noAutofit/>
          </a:bodyPr>
          <a:lstStyle>
            <a:lvl1pPr marL="0" indent="0">
              <a:buNone/>
              <a:defRPr sz="1000">
                <a:solidFill>
                  <a:schemeClr val="bg1">
                    <a:lumMod val="50000"/>
                  </a:schemeClr>
                </a:solidFill>
              </a:defRPr>
            </a:lvl1pPr>
            <a:lvl2pPr marL="457200" indent="0">
              <a:buNone/>
              <a:defRPr sz="1100"/>
            </a:lvl2pPr>
            <a:lvl3pPr marL="914400" indent="0">
              <a:buNone/>
              <a:defRPr sz="1100"/>
            </a:lvl3pPr>
            <a:lvl4pPr marL="1371600" indent="0">
              <a:buNone/>
              <a:defRPr sz="1100"/>
            </a:lvl4pPr>
            <a:lvl5pPr marL="1828800" indent="0">
              <a:buNone/>
              <a:defRPr sz="1100"/>
            </a:lvl5pPr>
          </a:lstStyle>
          <a:p>
            <a:pPr lvl="0"/>
            <a:r>
              <a:rPr lang="en-US" dirty="0" smtClean="0"/>
              <a:t>Click to edit Source text</a:t>
            </a:r>
            <a:endParaRPr lang="en-US" dirty="0"/>
          </a:p>
        </p:txBody>
      </p:sp>
    </p:spTree>
    <p:extLst>
      <p:ext uri="{BB962C8B-B14F-4D97-AF65-F5344CB8AC3E}">
        <p14:creationId xmlns:p14="http://schemas.microsoft.com/office/powerpoint/2010/main" val="3631556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Column Content">
    <p:spTree>
      <p:nvGrpSpPr>
        <p:cNvPr id="1" name=""/>
        <p:cNvGrpSpPr/>
        <p:nvPr/>
      </p:nvGrpSpPr>
      <p:grpSpPr>
        <a:xfrm>
          <a:off x="0" y="0"/>
          <a:ext cx="0" cy="0"/>
          <a:chOff x="0" y="0"/>
          <a:chExt cx="0" cy="0"/>
        </a:xfrm>
      </p:grpSpPr>
      <p:sp>
        <p:nvSpPr>
          <p:cNvPr id="6" name="Rectangle 5"/>
          <p:cNvSpPr/>
          <p:nvPr userDrawn="1"/>
        </p:nvSpPr>
        <p:spPr>
          <a:xfrm>
            <a:off x="0" y="0"/>
            <a:ext cx="6858000" cy="365760"/>
          </a:xfrm>
          <a:prstGeom prst="rect">
            <a:avLst/>
          </a:prstGeom>
          <a:solidFill>
            <a:srgbClr val="0091B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hph-system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98507" y="8004644"/>
            <a:ext cx="1298060" cy="852945"/>
          </a:xfrm>
          <a:prstGeom prst="rect">
            <a:avLst/>
          </a:prstGeom>
        </p:spPr>
      </p:pic>
      <p:sp>
        <p:nvSpPr>
          <p:cNvPr id="2" name="Title 1"/>
          <p:cNvSpPr>
            <a:spLocks noGrp="1"/>
          </p:cNvSpPr>
          <p:nvPr>
            <p:ph type="title"/>
          </p:nvPr>
        </p:nvSpPr>
        <p:spPr>
          <a:xfrm>
            <a:off x="168094" y="498085"/>
            <a:ext cx="6521813" cy="1162196"/>
          </a:xfrm>
        </p:spPr>
        <p:txBody>
          <a:bodyPr tIns="45720" bIns="91440"/>
          <a:lstStyle>
            <a:lvl1pPr>
              <a:defRPr>
                <a:solidFill>
                  <a:schemeClr val="accent1"/>
                </a:solidFill>
              </a:defRPr>
            </a:lvl1pPr>
          </a:lstStyle>
          <a:p>
            <a:r>
              <a:rPr lang="en-US" smtClean="0"/>
              <a:t>Click to edit Master title style</a:t>
            </a:r>
            <a:endParaRPr lang="en-US"/>
          </a:p>
        </p:txBody>
      </p:sp>
      <p:sp>
        <p:nvSpPr>
          <p:cNvPr id="3" name="Slide Number Placeholder 2"/>
          <p:cNvSpPr>
            <a:spLocks noGrp="1"/>
          </p:cNvSpPr>
          <p:nvPr>
            <p:ph type="sldNum" sz="quarter" idx="10"/>
          </p:nvPr>
        </p:nvSpPr>
        <p:spPr>
          <a:xfrm>
            <a:off x="6580665" y="1"/>
            <a:ext cx="277336" cy="365760"/>
          </a:xfrm>
        </p:spPr>
        <p:txBody>
          <a:bodyPr/>
          <a:lstStyle>
            <a:lvl1pPr>
              <a:defRPr>
                <a:solidFill>
                  <a:schemeClr val="bg1"/>
                </a:solidFill>
              </a:defRPr>
            </a:lvl1pPr>
          </a:lstStyle>
          <a:p>
            <a:fld id="{4EF9D3C6-162D-A348-BFC0-1CEF154C6935}" type="slidenum">
              <a:rPr lang="en-US" smtClean="0"/>
              <a:pPr/>
              <a:t>‹#›</a:t>
            </a:fld>
            <a:endParaRPr lang="en-US" dirty="0"/>
          </a:p>
        </p:txBody>
      </p:sp>
      <p:sp>
        <p:nvSpPr>
          <p:cNvPr id="5" name="Content Placeholder 4"/>
          <p:cNvSpPr>
            <a:spLocks noGrp="1"/>
          </p:cNvSpPr>
          <p:nvPr>
            <p:ph sz="quarter" idx="11"/>
          </p:nvPr>
        </p:nvSpPr>
        <p:spPr>
          <a:xfrm>
            <a:off x="167879" y="1776502"/>
            <a:ext cx="3222407" cy="6085740"/>
          </a:xfrm>
        </p:spPr>
        <p:txBody>
          <a:bodyPr/>
          <a:lstStyle>
            <a:lvl1pPr>
              <a:buClr>
                <a:schemeClr val="accent1"/>
              </a:buClr>
              <a:defRPr>
                <a:solidFill>
                  <a:srgbClr val="000000"/>
                </a:solidFill>
              </a:defRPr>
            </a:lvl1pPr>
            <a:lvl2pPr>
              <a:buClr>
                <a:schemeClr val="accent1"/>
              </a:buClr>
              <a:defRPr>
                <a:solidFill>
                  <a:schemeClr val="tx1"/>
                </a:solidFill>
              </a:defRPr>
            </a:lvl2pPr>
            <a:lvl3pPr>
              <a:buClr>
                <a:schemeClr val="accent1"/>
              </a:buClr>
              <a:defRPr>
                <a:solidFill>
                  <a:schemeClr val="tx1"/>
                </a:solidFill>
              </a:defRPr>
            </a:lvl3pPr>
            <a:lvl4pPr>
              <a:buClr>
                <a:schemeClr val="accent1"/>
              </a:buClr>
              <a:defRPr>
                <a:solidFill>
                  <a:schemeClr val="tx1"/>
                </a:solidFill>
              </a:defRPr>
            </a:lvl4pPr>
            <a:lvl5pPr>
              <a:buClr>
                <a:schemeClr val="accent1"/>
              </a:buCl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Footer Placeholder 6"/>
          <p:cNvSpPr>
            <a:spLocks noGrp="1"/>
          </p:cNvSpPr>
          <p:nvPr>
            <p:ph type="ftr" sz="quarter" idx="3"/>
          </p:nvPr>
        </p:nvSpPr>
        <p:spPr>
          <a:xfrm>
            <a:off x="168094" y="8475134"/>
            <a:ext cx="2762604" cy="486833"/>
          </a:xfrm>
          <a:prstGeom prst="rect">
            <a:avLst/>
          </a:prstGeom>
        </p:spPr>
        <p:txBody>
          <a:bodyPr vert="horz" lIns="91440" tIns="45720" rIns="91440" bIns="45720" rtlCol="0" anchor="ctr"/>
          <a:lstStyle>
            <a:lvl1pPr algn="l">
              <a:defRPr sz="1200" kern="1100" cap="all" spc="130">
                <a:solidFill>
                  <a:srgbClr val="0091BA"/>
                </a:solidFill>
              </a:defRPr>
            </a:lvl1pPr>
          </a:lstStyle>
          <a:p>
            <a:r>
              <a:rPr lang="en-US" smtClean="0"/>
              <a:t>CREATING A HEALTHIER HAWAIʻI</a:t>
            </a:r>
            <a:endParaRPr lang="en-US" dirty="0"/>
          </a:p>
        </p:txBody>
      </p:sp>
      <p:sp>
        <p:nvSpPr>
          <p:cNvPr id="9" name="Text Placeholder 8"/>
          <p:cNvSpPr>
            <a:spLocks noGrp="1"/>
          </p:cNvSpPr>
          <p:nvPr>
            <p:ph type="body" sz="quarter" idx="12" hasCustomPrompt="1"/>
          </p:nvPr>
        </p:nvSpPr>
        <p:spPr>
          <a:xfrm>
            <a:off x="167879" y="7980959"/>
            <a:ext cx="5107781" cy="271524"/>
          </a:xfrm>
        </p:spPr>
        <p:txBody>
          <a:bodyPr anchor="b">
            <a:noAutofit/>
          </a:bodyPr>
          <a:lstStyle>
            <a:lvl1pPr marL="0" indent="0">
              <a:buNone/>
              <a:defRPr sz="1000">
                <a:solidFill>
                  <a:schemeClr val="bg1">
                    <a:lumMod val="50000"/>
                  </a:schemeClr>
                </a:solidFill>
              </a:defRPr>
            </a:lvl1pPr>
            <a:lvl2pPr marL="457200" indent="0">
              <a:buNone/>
              <a:defRPr sz="1100"/>
            </a:lvl2pPr>
            <a:lvl3pPr marL="914400" indent="0">
              <a:buNone/>
              <a:defRPr sz="1100"/>
            </a:lvl3pPr>
            <a:lvl4pPr marL="1371600" indent="0">
              <a:buNone/>
              <a:defRPr sz="1100"/>
            </a:lvl4pPr>
            <a:lvl5pPr marL="1828800" indent="0">
              <a:buNone/>
              <a:defRPr sz="1100"/>
            </a:lvl5pPr>
          </a:lstStyle>
          <a:p>
            <a:pPr lvl="0"/>
            <a:r>
              <a:rPr lang="en-US" dirty="0" smtClean="0"/>
              <a:t>Click to edit Source text</a:t>
            </a:r>
            <a:endParaRPr lang="en-US" dirty="0"/>
          </a:p>
        </p:txBody>
      </p:sp>
      <p:sp>
        <p:nvSpPr>
          <p:cNvPr id="10" name="Content Placeholder 4"/>
          <p:cNvSpPr>
            <a:spLocks noGrp="1"/>
          </p:cNvSpPr>
          <p:nvPr>
            <p:ph sz="quarter" idx="13"/>
          </p:nvPr>
        </p:nvSpPr>
        <p:spPr>
          <a:xfrm>
            <a:off x="3467500" y="1776502"/>
            <a:ext cx="3222407" cy="6085740"/>
          </a:xfrm>
        </p:spPr>
        <p:txBody>
          <a:bodyPr/>
          <a:lstStyle>
            <a:lvl1pPr>
              <a:buClr>
                <a:schemeClr val="accent1"/>
              </a:buClr>
              <a:defRPr>
                <a:solidFill>
                  <a:srgbClr val="000000"/>
                </a:solidFill>
              </a:defRPr>
            </a:lvl1pPr>
            <a:lvl2pPr>
              <a:buClr>
                <a:schemeClr val="accent1"/>
              </a:buClr>
              <a:defRPr>
                <a:solidFill>
                  <a:schemeClr val="tx1"/>
                </a:solidFill>
              </a:defRPr>
            </a:lvl2pPr>
            <a:lvl3pPr>
              <a:buClr>
                <a:schemeClr val="accent1"/>
              </a:buClr>
              <a:defRPr>
                <a:solidFill>
                  <a:schemeClr val="tx1"/>
                </a:solidFill>
              </a:defRPr>
            </a:lvl3pPr>
            <a:lvl4pPr>
              <a:buClr>
                <a:schemeClr val="accent1"/>
              </a:buClr>
              <a:defRPr>
                <a:solidFill>
                  <a:schemeClr val="tx1"/>
                </a:solidFill>
              </a:defRPr>
            </a:lvl4pPr>
            <a:lvl5pPr>
              <a:buClr>
                <a:schemeClr val="accent1"/>
              </a:buCl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252153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p:cNvSpPr/>
          <p:nvPr userDrawn="1"/>
        </p:nvSpPr>
        <p:spPr>
          <a:xfrm>
            <a:off x="0" y="0"/>
            <a:ext cx="6858000" cy="365760"/>
          </a:xfrm>
          <a:prstGeom prst="rect">
            <a:avLst/>
          </a:prstGeom>
          <a:solidFill>
            <a:srgbClr val="0091B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hph-system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98507" y="8004644"/>
            <a:ext cx="1298060" cy="852945"/>
          </a:xfrm>
          <a:prstGeom prst="rect">
            <a:avLst/>
          </a:prstGeom>
        </p:spPr>
      </p:pic>
      <p:sp>
        <p:nvSpPr>
          <p:cNvPr id="2" name="Title 1"/>
          <p:cNvSpPr>
            <a:spLocks noGrp="1"/>
          </p:cNvSpPr>
          <p:nvPr>
            <p:ph type="title"/>
          </p:nvPr>
        </p:nvSpPr>
        <p:spPr>
          <a:xfrm>
            <a:off x="168094" y="498085"/>
            <a:ext cx="6521813" cy="1162196"/>
          </a:xfrm>
        </p:spPr>
        <p:txBody>
          <a:bodyPr tIns="45720" bIns="91440"/>
          <a:lstStyle>
            <a:lvl1pPr>
              <a:defRPr>
                <a:solidFill>
                  <a:schemeClr val="accent1"/>
                </a:solidFill>
              </a:defRPr>
            </a:lvl1pPr>
          </a:lstStyle>
          <a:p>
            <a:r>
              <a:rPr lang="en-US" smtClean="0"/>
              <a:t>Click to edit Master title style</a:t>
            </a:r>
            <a:endParaRPr lang="en-US"/>
          </a:p>
        </p:txBody>
      </p:sp>
      <p:sp>
        <p:nvSpPr>
          <p:cNvPr id="3" name="Slide Number Placeholder 2"/>
          <p:cNvSpPr>
            <a:spLocks noGrp="1"/>
          </p:cNvSpPr>
          <p:nvPr>
            <p:ph type="sldNum" sz="quarter" idx="10"/>
          </p:nvPr>
        </p:nvSpPr>
        <p:spPr>
          <a:xfrm>
            <a:off x="6580665" y="1"/>
            <a:ext cx="277336" cy="365760"/>
          </a:xfrm>
        </p:spPr>
        <p:txBody>
          <a:bodyPr/>
          <a:lstStyle>
            <a:lvl1pPr>
              <a:defRPr>
                <a:solidFill>
                  <a:schemeClr val="bg1"/>
                </a:solidFill>
              </a:defRPr>
            </a:lvl1pPr>
          </a:lstStyle>
          <a:p>
            <a:fld id="{4EF9D3C6-162D-A348-BFC0-1CEF154C6935}" type="slidenum">
              <a:rPr lang="en-US" smtClean="0"/>
              <a:pPr/>
              <a:t>‹#›</a:t>
            </a:fld>
            <a:endParaRPr lang="en-US"/>
          </a:p>
        </p:txBody>
      </p:sp>
      <p:sp>
        <p:nvSpPr>
          <p:cNvPr id="9" name="Text Placeholder 8"/>
          <p:cNvSpPr>
            <a:spLocks noGrp="1"/>
          </p:cNvSpPr>
          <p:nvPr>
            <p:ph type="body" sz="quarter" idx="12" hasCustomPrompt="1"/>
          </p:nvPr>
        </p:nvSpPr>
        <p:spPr>
          <a:xfrm>
            <a:off x="167879" y="7980959"/>
            <a:ext cx="5107781" cy="271524"/>
          </a:xfrm>
        </p:spPr>
        <p:txBody>
          <a:bodyPr anchor="b">
            <a:noAutofit/>
          </a:bodyPr>
          <a:lstStyle>
            <a:lvl1pPr marL="0" indent="0">
              <a:buNone/>
              <a:defRPr sz="1000">
                <a:solidFill>
                  <a:schemeClr val="bg1">
                    <a:lumMod val="50000"/>
                  </a:schemeClr>
                </a:solidFill>
              </a:defRPr>
            </a:lvl1pPr>
            <a:lvl2pPr marL="457200" indent="0">
              <a:buNone/>
              <a:defRPr sz="1100"/>
            </a:lvl2pPr>
            <a:lvl3pPr marL="914400" indent="0">
              <a:buNone/>
              <a:defRPr sz="1100"/>
            </a:lvl3pPr>
            <a:lvl4pPr marL="1371600" indent="0">
              <a:buNone/>
              <a:defRPr sz="1100"/>
            </a:lvl4pPr>
            <a:lvl5pPr marL="1828800" indent="0">
              <a:buNone/>
              <a:defRPr sz="1100"/>
            </a:lvl5pPr>
          </a:lstStyle>
          <a:p>
            <a:pPr lvl="0"/>
            <a:r>
              <a:rPr lang="en-US" dirty="0" smtClean="0"/>
              <a:t>Click to edit Source text</a:t>
            </a:r>
            <a:endParaRPr lang="en-US" dirty="0"/>
          </a:p>
        </p:txBody>
      </p:sp>
      <p:sp>
        <p:nvSpPr>
          <p:cNvPr id="10" name="Footer Placeholder 6"/>
          <p:cNvSpPr>
            <a:spLocks noGrp="1"/>
          </p:cNvSpPr>
          <p:nvPr>
            <p:ph type="ftr" sz="quarter" idx="3"/>
          </p:nvPr>
        </p:nvSpPr>
        <p:spPr>
          <a:xfrm>
            <a:off x="168094" y="8475134"/>
            <a:ext cx="2762604" cy="486833"/>
          </a:xfrm>
          <a:prstGeom prst="rect">
            <a:avLst/>
          </a:prstGeom>
        </p:spPr>
        <p:txBody>
          <a:bodyPr vert="horz" lIns="91440" tIns="45720" rIns="91440" bIns="45720" rtlCol="0" anchor="ctr"/>
          <a:lstStyle>
            <a:lvl1pPr algn="l">
              <a:defRPr sz="1200" kern="1100" cap="all" spc="130">
                <a:solidFill>
                  <a:srgbClr val="0091BA"/>
                </a:solidFill>
              </a:defRPr>
            </a:lvl1pPr>
          </a:lstStyle>
          <a:p>
            <a:r>
              <a:rPr lang="en-US" smtClean="0"/>
              <a:t>CREATING A HEALTHIER HAWAIʻI</a:t>
            </a:r>
            <a:endParaRPr lang="en-US" dirty="0"/>
          </a:p>
        </p:txBody>
      </p:sp>
    </p:spTree>
    <p:extLst>
      <p:ext uri="{BB962C8B-B14F-4D97-AF65-F5344CB8AC3E}">
        <p14:creationId xmlns:p14="http://schemas.microsoft.com/office/powerpoint/2010/main" val="2810755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Photo">
    <p:spTree>
      <p:nvGrpSpPr>
        <p:cNvPr id="1" name=""/>
        <p:cNvGrpSpPr/>
        <p:nvPr/>
      </p:nvGrpSpPr>
      <p:grpSpPr>
        <a:xfrm>
          <a:off x="0" y="0"/>
          <a:ext cx="0" cy="0"/>
          <a:chOff x="0" y="0"/>
          <a:chExt cx="0" cy="0"/>
        </a:xfrm>
      </p:grpSpPr>
      <p:sp>
        <p:nvSpPr>
          <p:cNvPr id="6" name="Rectangle 5"/>
          <p:cNvSpPr/>
          <p:nvPr userDrawn="1"/>
        </p:nvSpPr>
        <p:spPr>
          <a:xfrm>
            <a:off x="0" y="0"/>
            <a:ext cx="6858000" cy="365760"/>
          </a:xfrm>
          <a:prstGeom prst="rect">
            <a:avLst/>
          </a:prstGeom>
          <a:solidFill>
            <a:srgbClr val="0091B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hph-system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98507" y="8004644"/>
            <a:ext cx="1298060" cy="852945"/>
          </a:xfrm>
          <a:prstGeom prst="rect">
            <a:avLst/>
          </a:prstGeom>
        </p:spPr>
      </p:pic>
      <p:sp>
        <p:nvSpPr>
          <p:cNvPr id="2" name="Title 1"/>
          <p:cNvSpPr>
            <a:spLocks noGrp="1"/>
          </p:cNvSpPr>
          <p:nvPr>
            <p:ph type="title"/>
          </p:nvPr>
        </p:nvSpPr>
        <p:spPr>
          <a:xfrm>
            <a:off x="168094" y="498085"/>
            <a:ext cx="6521813" cy="1162196"/>
          </a:xfrm>
        </p:spPr>
        <p:txBody>
          <a:bodyPr tIns="45720" bIns="91440"/>
          <a:lstStyle>
            <a:lvl1pPr>
              <a:defRPr>
                <a:solidFill>
                  <a:schemeClr val="accent1"/>
                </a:solidFill>
              </a:defRPr>
            </a:lvl1pPr>
          </a:lstStyle>
          <a:p>
            <a:r>
              <a:rPr lang="en-US" smtClean="0"/>
              <a:t>Click to edit Master title style</a:t>
            </a:r>
            <a:endParaRPr lang="en-US"/>
          </a:p>
        </p:txBody>
      </p:sp>
      <p:sp>
        <p:nvSpPr>
          <p:cNvPr id="3" name="Slide Number Placeholder 2"/>
          <p:cNvSpPr>
            <a:spLocks noGrp="1"/>
          </p:cNvSpPr>
          <p:nvPr>
            <p:ph type="sldNum" sz="quarter" idx="10"/>
          </p:nvPr>
        </p:nvSpPr>
        <p:spPr>
          <a:xfrm>
            <a:off x="6580665" y="1"/>
            <a:ext cx="277336" cy="365760"/>
          </a:xfrm>
        </p:spPr>
        <p:txBody>
          <a:bodyPr/>
          <a:lstStyle>
            <a:lvl1pPr>
              <a:defRPr>
                <a:solidFill>
                  <a:schemeClr val="bg1"/>
                </a:solidFill>
              </a:defRPr>
            </a:lvl1pPr>
          </a:lstStyle>
          <a:p>
            <a:fld id="{4EF9D3C6-162D-A348-BFC0-1CEF154C6935}" type="slidenum">
              <a:rPr lang="en-US" smtClean="0"/>
              <a:pPr/>
              <a:t>‹#›</a:t>
            </a:fld>
            <a:endParaRPr lang="en-US"/>
          </a:p>
        </p:txBody>
      </p:sp>
      <p:sp>
        <p:nvSpPr>
          <p:cNvPr id="5" name="Picture Placeholder 4"/>
          <p:cNvSpPr>
            <a:spLocks noGrp="1"/>
          </p:cNvSpPr>
          <p:nvPr>
            <p:ph type="pic" sz="quarter" idx="11"/>
          </p:nvPr>
        </p:nvSpPr>
        <p:spPr>
          <a:xfrm>
            <a:off x="167878" y="1741618"/>
            <a:ext cx="6528197" cy="6085417"/>
          </a:xfrm>
        </p:spPr>
        <p:txBody>
          <a:bodyPr/>
          <a:lstStyle/>
          <a:p>
            <a:endParaRPr lang="en-US"/>
          </a:p>
        </p:txBody>
      </p:sp>
      <p:sp>
        <p:nvSpPr>
          <p:cNvPr id="9" name="Footer Placeholder 6"/>
          <p:cNvSpPr>
            <a:spLocks noGrp="1"/>
          </p:cNvSpPr>
          <p:nvPr>
            <p:ph type="ftr" sz="quarter" idx="3"/>
          </p:nvPr>
        </p:nvSpPr>
        <p:spPr>
          <a:xfrm>
            <a:off x="168094" y="8475134"/>
            <a:ext cx="2762604" cy="486833"/>
          </a:xfrm>
          <a:prstGeom prst="rect">
            <a:avLst/>
          </a:prstGeom>
        </p:spPr>
        <p:txBody>
          <a:bodyPr vert="horz" lIns="91440" tIns="45720" rIns="91440" bIns="45720" rtlCol="0" anchor="ctr"/>
          <a:lstStyle>
            <a:lvl1pPr algn="l">
              <a:defRPr sz="1200" kern="1100" cap="all" spc="130">
                <a:solidFill>
                  <a:srgbClr val="0091BA"/>
                </a:solidFill>
              </a:defRPr>
            </a:lvl1pPr>
          </a:lstStyle>
          <a:p>
            <a:r>
              <a:rPr lang="en-US" smtClean="0"/>
              <a:t>CREATING A HEALTHIER HAWAIʻI</a:t>
            </a:r>
            <a:endParaRPr lang="en-US" dirty="0"/>
          </a:p>
        </p:txBody>
      </p:sp>
      <p:sp>
        <p:nvSpPr>
          <p:cNvPr id="10" name="Text Placeholder 8"/>
          <p:cNvSpPr>
            <a:spLocks noGrp="1"/>
          </p:cNvSpPr>
          <p:nvPr>
            <p:ph type="body" sz="quarter" idx="12" hasCustomPrompt="1"/>
          </p:nvPr>
        </p:nvSpPr>
        <p:spPr>
          <a:xfrm>
            <a:off x="167879" y="7980959"/>
            <a:ext cx="5107781" cy="271524"/>
          </a:xfrm>
        </p:spPr>
        <p:txBody>
          <a:bodyPr anchor="b">
            <a:noAutofit/>
          </a:bodyPr>
          <a:lstStyle>
            <a:lvl1pPr marL="0" indent="0">
              <a:buNone/>
              <a:defRPr sz="1000">
                <a:solidFill>
                  <a:schemeClr val="bg1">
                    <a:lumMod val="50000"/>
                  </a:schemeClr>
                </a:solidFill>
              </a:defRPr>
            </a:lvl1pPr>
            <a:lvl2pPr marL="457200" indent="0">
              <a:buNone/>
              <a:defRPr sz="1100"/>
            </a:lvl2pPr>
            <a:lvl3pPr marL="914400" indent="0">
              <a:buNone/>
              <a:defRPr sz="1100"/>
            </a:lvl3pPr>
            <a:lvl4pPr marL="1371600" indent="0">
              <a:buNone/>
              <a:defRPr sz="1100"/>
            </a:lvl4pPr>
            <a:lvl5pPr marL="1828800" indent="0">
              <a:buNone/>
              <a:defRPr sz="1100"/>
            </a:lvl5pPr>
          </a:lstStyle>
          <a:p>
            <a:pPr lvl="0"/>
            <a:r>
              <a:rPr lang="en-US" dirty="0" smtClean="0"/>
              <a:t>Click to edit Source text</a:t>
            </a:r>
            <a:endParaRPr lang="en-US" dirty="0"/>
          </a:p>
        </p:txBody>
      </p:sp>
    </p:spTree>
    <p:extLst>
      <p:ext uri="{BB962C8B-B14F-4D97-AF65-F5344CB8AC3E}">
        <p14:creationId xmlns:p14="http://schemas.microsoft.com/office/powerpoint/2010/main" val="4149814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hoto Only">
    <p:spTree>
      <p:nvGrpSpPr>
        <p:cNvPr id="1" name=""/>
        <p:cNvGrpSpPr/>
        <p:nvPr/>
      </p:nvGrpSpPr>
      <p:grpSpPr>
        <a:xfrm>
          <a:off x="0" y="0"/>
          <a:ext cx="0" cy="0"/>
          <a:chOff x="0" y="0"/>
          <a:chExt cx="0" cy="0"/>
        </a:xfrm>
      </p:grpSpPr>
      <p:sp>
        <p:nvSpPr>
          <p:cNvPr id="6" name="Rectangle 5"/>
          <p:cNvSpPr/>
          <p:nvPr userDrawn="1"/>
        </p:nvSpPr>
        <p:spPr>
          <a:xfrm>
            <a:off x="0" y="0"/>
            <a:ext cx="6858000" cy="365760"/>
          </a:xfrm>
          <a:prstGeom prst="rect">
            <a:avLst/>
          </a:prstGeom>
          <a:solidFill>
            <a:srgbClr val="0091B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hph-system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98507" y="8004644"/>
            <a:ext cx="1298060" cy="852945"/>
          </a:xfrm>
          <a:prstGeom prst="rect">
            <a:avLst/>
          </a:prstGeom>
        </p:spPr>
      </p:pic>
      <p:sp>
        <p:nvSpPr>
          <p:cNvPr id="3" name="Slide Number Placeholder 2"/>
          <p:cNvSpPr>
            <a:spLocks noGrp="1"/>
          </p:cNvSpPr>
          <p:nvPr>
            <p:ph type="sldNum" sz="quarter" idx="10"/>
          </p:nvPr>
        </p:nvSpPr>
        <p:spPr>
          <a:xfrm>
            <a:off x="6580665" y="1"/>
            <a:ext cx="277336" cy="365760"/>
          </a:xfrm>
        </p:spPr>
        <p:txBody>
          <a:bodyPr/>
          <a:lstStyle>
            <a:lvl1pPr>
              <a:defRPr>
                <a:solidFill>
                  <a:schemeClr val="bg1"/>
                </a:solidFill>
              </a:defRPr>
            </a:lvl1pPr>
          </a:lstStyle>
          <a:p>
            <a:fld id="{4EF9D3C6-162D-A348-BFC0-1CEF154C6935}" type="slidenum">
              <a:rPr lang="en-US" smtClean="0"/>
              <a:pPr/>
              <a:t>‹#›</a:t>
            </a:fld>
            <a:endParaRPr lang="en-US"/>
          </a:p>
        </p:txBody>
      </p:sp>
      <p:sp>
        <p:nvSpPr>
          <p:cNvPr id="5" name="Picture Placeholder 4"/>
          <p:cNvSpPr>
            <a:spLocks noGrp="1"/>
          </p:cNvSpPr>
          <p:nvPr>
            <p:ph type="pic" sz="quarter" idx="11"/>
          </p:nvPr>
        </p:nvSpPr>
        <p:spPr>
          <a:xfrm>
            <a:off x="167878" y="568354"/>
            <a:ext cx="6528689" cy="7258681"/>
          </a:xfrm>
        </p:spPr>
        <p:txBody>
          <a:bodyPr/>
          <a:lstStyle/>
          <a:p>
            <a:endParaRPr lang="en-US"/>
          </a:p>
        </p:txBody>
      </p:sp>
      <p:sp>
        <p:nvSpPr>
          <p:cNvPr id="9" name="Footer Placeholder 6"/>
          <p:cNvSpPr>
            <a:spLocks noGrp="1"/>
          </p:cNvSpPr>
          <p:nvPr>
            <p:ph type="ftr" sz="quarter" idx="3"/>
          </p:nvPr>
        </p:nvSpPr>
        <p:spPr>
          <a:xfrm>
            <a:off x="168094" y="8475134"/>
            <a:ext cx="2762604" cy="486833"/>
          </a:xfrm>
          <a:prstGeom prst="rect">
            <a:avLst/>
          </a:prstGeom>
        </p:spPr>
        <p:txBody>
          <a:bodyPr vert="horz" lIns="91440" tIns="45720" rIns="91440" bIns="45720" rtlCol="0" anchor="ctr"/>
          <a:lstStyle>
            <a:lvl1pPr algn="l">
              <a:defRPr sz="1200" kern="1100" cap="all" spc="130">
                <a:solidFill>
                  <a:srgbClr val="0091BA"/>
                </a:solidFill>
              </a:defRPr>
            </a:lvl1pPr>
          </a:lstStyle>
          <a:p>
            <a:r>
              <a:rPr lang="en-US" smtClean="0"/>
              <a:t>CREATING A HEALTHIER HAWAIʻI</a:t>
            </a:r>
            <a:endParaRPr lang="en-US" dirty="0"/>
          </a:p>
        </p:txBody>
      </p:sp>
      <p:sp>
        <p:nvSpPr>
          <p:cNvPr id="10" name="Text Placeholder 8"/>
          <p:cNvSpPr>
            <a:spLocks noGrp="1"/>
          </p:cNvSpPr>
          <p:nvPr>
            <p:ph type="body" sz="quarter" idx="12" hasCustomPrompt="1"/>
          </p:nvPr>
        </p:nvSpPr>
        <p:spPr>
          <a:xfrm>
            <a:off x="167879" y="7980959"/>
            <a:ext cx="5107781" cy="271524"/>
          </a:xfrm>
        </p:spPr>
        <p:txBody>
          <a:bodyPr anchor="b">
            <a:noAutofit/>
          </a:bodyPr>
          <a:lstStyle>
            <a:lvl1pPr marL="0" indent="0">
              <a:buNone/>
              <a:defRPr sz="1000">
                <a:solidFill>
                  <a:schemeClr val="bg1">
                    <a:lumMod val="50000"/>
                  </a:schemeClr>
                </a:solidFill>
              </a:defRPr>
            </a:lvl1pPr>
            <a:lvl2pPr marL="457200" indent="0">
              <a:buNone/>
              <a:defRPr sz="1100"/>
            </a:lvl2pPr>
            <a:lvl3pPr marL="914400" indent="0">
              <a:buNone/>
              <a:defRPr sz="1100"/>
            </a:lvl3pPr>
            <a:lvl4pPr marL="1371600" indent="0">
              <a:buNone/>
              <a:defRPr sz="1100"/>
            </a:lvl4pPr>
            <a:lvl5pPr marL="1828800" indent="0">
              <a:buNone/>
              <a:defRPr sz="1100"/>
            </a:lvl5pPr>
          </a:lstStyle>
          <a:p>
            <a:pPr lvl="0"/>
            <a:r>
              <a:rPr lang="en-US" dirty="0" smtClean="0"/>
              <a:t>Click to edit Source text</a:t>
            </a:r>
            <a:endParaRPr lang="en-US" dirty="0"/>
          </a:p>
        </p:txBody>
      </p:sp>
    </p:spTree>
    <p:extLst>
      <p:ext uri="{BB962C8B-B14F-4D97-AF65-F5344CB8AC3E}">
        <p14:creationId xmlns:p14="http://schemas.microsoft.com/office/powerpoint/2010/main" val="3638404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Photos">
    <p:spTree>
      <p:nvGrpSpPr>
        <p:cNvPr id="1" name=""/>
        <p:cNvGrpSpPr/>
        <p:nvPr/>
      </p:nvGrpSpPr>
      <p:grpSpPr>
        <a:xfrm>
          <a:off x="0" y="0"/>
          <a:ext cx="0" cy="0"/>
          <a:chOff x="0" y="0"/>
          <a:chExt cx="0" cy="0"/>
        </a:xfrm>
      </p:grpSpPr>
      <p:sp>
        <p:nvSpPr>
          <p:cNvPr id="6" name="Rectangle 5"/>
          <p:cNvSpPr/>
          <p:nvPr userDrawn="1"/>
        </p:nvSpPr>
        <p:spPr>
          <a:xfrm>
            <a:off x="0" y="0"/>
            <a:ext cx="6858000" cy="365760"/>
          </a:xfrm>
          <a:prstGeom prst="rect">
            <a:avLst/>
          </a:prstGeom>
          <a:solidFill>
            <a:srgbClr val="0091B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hph-system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98507" y="8004644"/>
            <a:ext cx="1298060" cy="852945"/>
          </a:xfrm>
          <a:prstGeom prst="rect">
            <a:avLst/>
          </a:prstGeom>
        </p:spPr>
      </p:pic>
      <p:sp>
        <p:nvSpPr>
          <p:cNvPr id="3" name="Slide Number Placeholder 2"/>
          <p:cNvSpPr>
            <a:spLocks noGrp="1"/>
          </p:cNvSpPr>
          <p:nvPr>
            <p:ph type="sldNum" sz="quarter" idx="10"/>
          </p:nvPr>
        </p:nvSpPr>
        <p:spPr>
          <a:xfrm>
            <a:off x="6580665" y="1"/>
            <a:ext cx="277336" cy="365760"/>
          </a:xfrm>
        </p:spPr>
        <p:txBody>
          <a:bodyPr/>
          <a:lstStyle>
            <a:lvl1pPr>
              <a:defRPr>
                <a:solidFill>
                  <a:schemeClr val="bg1"/>
                </a:solidFill>
              </a:defRPr>
            </a:lvl1pPr>
          </a:lstStyle>
          <a:p>
            <a:fld id="{4EF9D3C6-162D-A348-BFC0-1CEF154C6935}" type="slidenum">
              <a:rPr lang="en-US" smtClean="0"/>
              <a:pPr/>
              <a:t>‹#›</a:t>
            </a:fld>
            <a:endParaRPr lang="en-US"/>
          </a:p>
        </p:txBody>
      </p:sp>
      <p:sp>
        <p:nvSpPr>
          <p:cNvPr id="5" name="Picture Placeholder 4"/>
          <p:cNvSpPr>
            <a:spLocks noGrp="1"/>
          </p:cNvSpPr>
          <p:nvPr>
            <p:ph type="pic" sz="quarter" idx="11"/>
          </p:nvPr>
        </p:nvSpPr>
        <p:spPr>
          <a:xfrm>
            <a:off x="167878" y="568354"/>
            <a:ext cx="3222407" cy="7258681"/>
          </a:xfrm>
        </p:spPr>
        <p:txBody>
          <a:bodyPr/>
          <a:lstStyle/>
          <a:p>
            <a:endParaRPr lang="en-US"/>
          </a:p>
        </p:txBody>
      </p:sp>
      <p:sp>
        <p:nvSpPr>
          <p:cNvPr id="9" name="Footer Placeholder 6"/>
          <p:cNvSpPr>
            <a:spLocks noGrp="1"/>
          </p:cNvSpPr>
          <p:nvPr>
            <p:ph type="ftr" sz="quarter" idx="3"/>
          </p:nvPr>
        </p:nvSpPr>
        <p:spPr>
          <a:xfrm>
            <a:off x="168094" y="8475134"/>
            <a:ext cx="2762604" cy="486833"/>
          </a:xfrm>
          <a:prstGeom prst="rect">
            <a:avLst/>
          </a:prstGeom>
        </p:spPr>
        <p:txBody>
          <a:bodyPr vert="horz" lIns="91440" tIns="45720" rIns="91440" bIns="45720" rtlCol="0" anchor="ctr"/>
          <a:lstStyle>
            <a:lvl1pPr algn="l">
              <a:defRPr sz="1200" kern="1100" cap="all" spc="130">
                <a:solidFill>
                  <a:srgbClr val="0091BA"/>
                </a:solidFill>
              </a:defRPr>
            </a:lvl1pPr>
          </a:lstStyle>
          <a:p>
            <a:r>
              <a:rPr lang="en-US" smtClean="0"/>
              <a:t>CREATING A HEALTHIER HAWAIʻI</a:t>
            </a:r>
            <a:endParaRPr lang="en-US" dirty="0"/>
          </a:p>
        </p:txBody>
      </p:sp>
      <p:sp>
        <p:nvSpPr>
          <p:cNvPr id="10" name="Text Placeholder 8"/>
          <p:cNvSpPr>
            <a:spLocks noGrp="1"/>
          </p:cNvSpPr>
          <p:nvPr>
            <p:ph type="body" sz="quarter" idx="12" hasCustomPrompt="1"/>
          </p:nvPr>
        </p:nvSpPr>
        <p:spPr>
          <a:xfrm>
            <a:off x="167879" y="7980959"/>
            <a:ext cx="5107781" cy="271524"/>
          </a:xfrm>
        </p:spPr>
        <p:txBody>
          <a:bodyPr anchor="b">
            <a:noAutofit/>
          </a:bodyPr>
          <a:lstStyle>
            <a:lvl1pPr marL="0" indent="0">
              <a:buNone/>
              <a:defRPr sz="1000">
                <a:solidFill>
                  <a:schemeClr val="bg1">
                    <a:lumMod val="50000"/>
                  </a:schemeClr>
                </a:solidFill>
              </a:defRPr>
            </a:lvl1pPr>
            <a:lvl2pPr marL="457200" indent="0">
              <a:buNone/>
              <a:defRPr sz="1100"/>
            </a:lvl2pPr>
            <a:lvl3pPr marL="914400" indent="0">
              <a:buNone/>
              <a:defRPr sz="1100"/>
            </a:lvl3pPr>
            <a:lvl4pPr marL="1371600" indent="0">
              <a:buNone/>
              <a:defRPr sz="1100"/>
            </a:lvl4pPr>
            <a:lvl5pPr marL="1828800" indent="0">
              <a:buNone/>
              <a:defRPr sz="1100"/>
            </a:lvl5pPr>
          </a:lstStyle>
          <a:p>
            <a:pPr lvl="0"/>
            <a:r>
              <a:rPr lang="en-US" dirty="0" smtClean="0"/>
              <a:t>Click to edit Source text</a:t>
            </a:r>
            <a:endParaRPr lang="en-US" dirty="0"/>
          </a:p>
        </p:txBody>
      </p:sp>
      <p:sp>
        <p:nvSpPr>
          <p:cNvPr id="11" name="Picture Placeholder 4"/>
          <p:cNvSpPr>
            <a:spLocks noGrp="1"/>
          </p:cNvSpPr>
          <p:nvPr>
            <p:ph type="pic" sz="quarter" idx="13"/>
          </p:nvPr>
        </p:nvSpPr>
        <p:spPr>
          <a:xfrm>
            <a:off x="3474160" y="568354"/>
            <a:ext cx="3222407" cy="7258681"/>
          </a:xfrm>
        </p:spPr>
        <p:txBody>
          <a:bodyPr/>
          <a:lstStyle/>
          <a:p>
            <a:endParaRPr lang="en-US"/>
          </a:p>
        </p:txBody>
      </p:sp>
    </p:spTree>
    <p:extLst>
      <p:ext uri="{BB962C8B-B14F-4D97-AF65-F5344CB8AC3E}">
        <p14:creationId xmlns:p14="http://schemas.microsoft.com/office/powerpoint/2010/main" val="1184139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Photos - Landscape">
    <p:spTree>
      <p:nvGrpSpPr>
        <p:cNvPr id="1" name=""/>
        <p:cNvGrpSpPr/>
        <p:nvPr/>
      </p:nvGrpSpPr>
      <p:grpSpPr>
        <a:xfrm>
          <a:off x="0" y="0"/>
          <a:ext cx="0" cy="0"/>
          <a:chOff x="0" y="0"/>
          <a:chExt cx="0" cy="0"/>
        </a:xfrm>
      </p:grpSpPr>
      <p:sp>
        <p:nvSpPr>
          <p:cNvPr id="6" name="Rectangle 5"/>
          <p:cNvSpPr/>
          <p:nvPr userDrawn="1"/>
        </p:nvSpPr>
        <p:spPr>
          <a:xfrm>
            <a:off x="0" y="0"/>
            <a:ext cx="6858000" cy="365760"/>
          </a:xfrm>
          <a:prstGeom prst="rect">
            <a:avLst/>
          </a:prstGeom>
          <a:solidFill>
            <a:srgbClr val="0091B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hph-system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98507" y="8004644"/>
            <a:ext cx="1298060" cy="852945"/>
          </a:xfrm>
          <a:prstGeom prst="rect">
            <a:avLst/>
          </a:prstGeom>
        </p:spPr>
      </p:pic>
      <p:sp>
        <p:nvSpPr>
          <p:cNvPr id="3" name="Slide Number Placeholder 2"/>
          <p:cNvSpPr>
            <a:spLocks noGrp="1"/>
          </p:cNvSpPr>
          <p:nvPr>
            <p:ph type="sldNum" sz="quarter" idx="10"/>
          </p:nvPr>
        </p:nvSpPr>
        <p:spPr>
          <a:xfrm>
            <a:off x="6580665" y="1"/>
            <a:ext cx="277336" cy="365760"/>
          </a:xfrm>
        </p:spPr>
        <p:txBody>
          <a:bodyPr/>
          <a:lstStyle>
            <a:lvl1pPr>
              <a:defRPr>
                <a:solidFill>
                  <a:schemeClr val="bg1"/>
                </a:solidFill>
              </a:defRPr>
            </a:lvl1pPr>
          </a:lstStyle>
          <a:p>
            <a:fld id="{4EF9D3C6-162D-A348-BFC0-1CEF154C6935}" type="slidenum">
              <a:rPr lang="en-US" smtClean="0"/>
              <a:pPr/>
              <a:t>‹#›</a:t>
            </a:fld>
            <a:endParaRPr lang="en-US"/>
          </a:p>
        </p:txBody>
      </p:sp>
      <p:sp>
        <p:nvSpPr>
          <p:cNvPr id="5" name="Picture Placeholder 4"/>
          <p:cNvSpPr>
            <a:spLocks noGrp="1"/>
          </p:cNvSpPr>
          <p:nvPr>
            <p:ph type="pic" sz="quarter" idx="11"/>
          </p:nvPr>
        </p:nvSpPr>
        <p:spPr>
          <a:xfrm>
            <a:off x="167878" y="568352"/>
            <a:ext cx="6528689" cy="3535680"/>
          </a:xfrm>
        </p:spPr>
        <p:txBody>
          <a:bodyPr/>
          <a:lstStyle/>
          <a:p>
            <a:endParaRPr lang="en-US"/>
          </a:p>
        </p:txBody>
      </p:sp>
      <p:sp>
        <p:nvSpPr>
          <p:cNvPr id="9" name="Footer Placeholder 6"/>
          <p:cNvSpPr>
            <a:spLocks noGrp="1"/>
          </p:cNvSpPr>
          <p:nvPr>
            <p:ph type="ftr" sz="quarter" idx="3"/>
          </p:nvPr>
        </p:nvSpPr>
        <p:spPr>
          <a:xfrm>
            <a:off x="168094" y="8475134"/>
            <a:ext cx="2762604" cy="486833"/>
          </a:xfrm>
          <a:prstGeom prst="rect">
            <a:avLst/>
          </a:prstGeom>
        </p:spPr>
        <p:txBody>
          <a:bodyPr vert="horz" lIns="91440" tIns="45720" rIns="91440" bIns="45720" rtlCol="0" anchor="ctr"/>
          <a:lstStyle>
            <a:lvl1pPr algn="l">
              <a:defRPr sz="1200" kern="1100" cap="all" spc="130">
                <a:solidFill>
                  <a:srgbClr val="0091BA"/>
                </a:solidFill>
              </a:defRPr>
            </a:lvl1pPr>
          </a:lstStyle>
          <a:p>
            <a:r>
              <a:rPr lang="en-US" smtClean="0"/>
              <a:t>CREATING A HEALTHIER HAWAIʻI</a:t>
            </a:r>
            <a:endParaRPr lang="en-US" dirty="0"/>
          </a:p>
        </p:txBody>
      </p:sp>
      <p:sp>
        <p:nvSpPr>
          <p:cNvPr id="10" name="Text Placeholder 8"/>
          <p:cNvSpPr>
            <a:spLocks noGrp="1"/>
          </p:cNvSpPr>
          <p:nvPr>
            <p:ph type="body" sz="quarter" idx="12" hasCustomPrompt="1"/>
          </p:nvPr>
        </p:nvSpPr>
        <p:spPr>
          <a:xfrm>
            <a:off x="167879" y="7980959"/>
            <a:ext cx="5107781" cy="271524"/>
          </a:xfrm>
        </p:spPr>
        <p:txBody>
          <a:bodyPr anchor="b">
            <a:noAutofit/>
          </a:bodyPr>
          <a:lstStyle>
            <a:lvl1pPr marL="0" indent="0">
              <a:buNone/>
              <a:defRPr sz="1000">
                <a:solidFill>
                  <a:schemeClr val="bg1">
                    <a:lumMod val="50000"/>
                  </a:schemeClr>
                </a:solidFill>
              </a:defRPr>
            </a:lvl1pPr>
            <a:lvl2pPr marL="457200" indent="0">
              <a:buNone/>
              <a:defRPr sz="1100"/>
            </a:lvl2pPr>
            <a:lvl3pPr marL="914400" indent="0">
              <a:buNone/>
              <a:defRPr sz="1100"/>
            </a:lvl3pPr>
            <a:lvl4pPr marL="1371600" indent="0">
              <a:buNone/>
              <a:defRPr sz="1100"/>
            </a:lvl4pPr>
            <a:lvl5pPr marL="1828800" indent="0">
              <a:buNone/>
              <a:defRPr sz="1100"/>
            </a:lvl5pPr>
          </a:lstStyle>
          <a:p>
            <a:pPr lvl="0"/>
            <a:r>
              <a:rPr lang="en-US" dirty="0" smtClean="0"/>
              <a:t>Click to edit Source text</a:t>
            </a:r>
            <a:endParaRPr lang="en-US" dirty="0"/>
          </a:p>
        </p:txBody>
      </p:sp>
      <p:sp>
        <p:nvSpPr>
          <p:cNvPr id="13" name="Picture Placeholder 4"/>
          <p:cNvSpPr>
            <a:spLocks noGrp="1"/>
          </p:cNvSpPr>
          <p:nvPr>
            <p:ph type="pic" sz="quarter" idx="14"/>
          </p:nvPr>
        </p:nvSpPr>
        <p:spPr>
          <a:xfrm>
            <a:off x="168094" y="4291355"/>
            <a:ext cx="3222407" cy="3535680"/>
          </a:xfrm>
        </p:spPr>
        <p:txBody>
          <a:bodyPr/>
          <a:lstStyle/>
          <a:p>
            <a:endParaRPr lang="en-US"/>
          </a:p>
        </p:txBody>
      </p:sp>
      <p:sp>
        <p:nvSpPr>
          <p:cNvPr id="15" name="Picture Placeholder 4"/>
          <p:cNvSpPr>
            <a:spLocks noGrp="1"/>
          </p:cNvSpPr>
          <p:nvPr>
            <p:ph type="pic" sz="quarter" idx="16"/>
          </p:nvPr>
        </p:nvSpPr>
        <p:spPr>
          <a:xfrm>
            <a:off x="3474160" y="4291355"/>
            <a:ext cx="3222407" cy="3535680"/>
          </a:xfrm>
        </p:spPr>
        <p:txBody>
          <a:bodyPr/>
          <a:lstStyle/>
          <a:p>
            <a:endParaRPr lang="en-US"/>
          </a:p>
        </p:txBody>
      </p:sp>
    </p:spTree>
    <p:extLst>
      <p:ext uri="{BB962C8B-B14F-4D97-AF65-F5344CB8AC3E}">
        <p14:creationId xmlns:p14="http://schemas.microsoft.com/office/powerpoint/2010/main" val="1945621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 Photos Portrait">
    <p:spTree>
      <p:nvGrpSpPr>
        <p:cNvPr id="1" name=""/>
        <p:cNvGrpSpPr/>
        <p:nvPr/>
      </p:nvGrpSpPr>
      <p:grpSpPr>
        <a:xfrm>
          <a:off x="0" y="0"/>
          <a:ext cx="0" cy="0"/>
          <a:chOff x="0" y="0"/>
          <a:chExt cx="0" cy="0"/>
        </a:xfrm>
      </p:grpSpPr>
      <p:sp>
        <p:nvSpPr>
          <p:cNvPr id="6" name="Rectangle 5"/>
          <p:cNvSpPr/>
          <p:nvPr userDrawn="1"/>
        </p:nvSpPr>
        <p:spPr>
          <a:xfrm>
            <a:off x="0" y="0"/>
            <a:ext cx="6858000" cy="365760"/>
          </a:xfrm>
          <a:prstGeom prst="rect">
            <a:avLst/>
          </a:prstGeom>
          <a:solidFill>
            <a:srgbClr val="0091B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hph-system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98507" y="8004644"/>
            <a:ext cx="1298060" cy="852945"/>
          </a:xfrm>
          <a:prstGeom prst="rect">
            <a:avLst/>
          </a:prstGeom>
        </p:spPr>
      </p:pic>
      <p:sp>
        <p:nvSpPr>
          <p:cNvPr id="3" name="Slide Number Placeholder 2"/>
          <p:cNvSpPr>
            <a:spLocks noGrp="1"/>
          </p:cNvSpPr>
          <p:nvPr>
            <p:ph type="sldNum" sz="quarter" idx="10"/>
          </p:nvPr>
        </p:nvSpPr>
        <p:spPr>
          <a:xfrm>
            <a:off x="6580665" y="1"/>
            <a:ext cx="277336" cy="365760"/>
          </a:xfrm>
        </p:spPr>
        <p:txBody>
          <a:bodyPr/>
          <a:lstStyle>
            <a:lvl1pPr>
              <a:defRPr>
                <a:solidFill>
                  <a:schemeClr val="bg1"/>
                </a:solidFill>
              </a:defRPr>
            </a:lvl1pPr>
          </a:lstStyle>
          <a:p>
            <a:fld id="{4EF9D3C6-162D-A348-BFC0-1CEF154C6935}" type="slidenum">
              <a:rPr lang="en-US" smtClean="0"/>
              <a:pPr/>
              <a:t>‹#›</a:t>
            </a:fld>
            <a:endParaRPr lang="en-US"/>
          </a:p>
        </p:txBody>
      </p:sp>
      <p:sp>
        <p:nvSpPr>
          <p:cNvPr id="5" name="Picture Placeholder 4"/>
          <p:cNvSpPr>
            <a:spLocks noGrp="1"/>
          </p:cNvSpPr>
          <p:nvPr>
            <p:ph type="pic" sz="quarter" idx="11"/>
          </p:nvPr>
        </p:nvSpPr>
        <p:spPr>
          <a:xfrm>
            <a:off x="167878" y="568352"/>
            <a:ext cx="3222407" cy="7258683"/>
          </a:xfrm>
        </p:spPr>
        <p:txBody>
          <a:bodyPr/>
          <a:lstStyle/>
          <a:p>
            <a:endParaRPr lang="en-US"/>
          </a:p>
        </p:txBody>
      </p:sp>
      <p:sp>
        <p:nvSpPr>
          <p:cNvPr id="9" name="Footer Placeholder 6"/>
          <p:cNvSpPr>
            <a:spLocks noGrp="1"/>
          </p:cNvSpPr>
          <p:nvPr>
            <p:ph type="ftr" sz="quarter" idx="3"/>
          </p:nvPr>
        </p:nvSpPr>
        <p:spPr>
          <a:xfrm>
            <a:off x="168094" y="8475134"/>
            <a:ext cx="2762604" cy="486833"/>
          </a:xfrm>
          <a:prstGeom prst="rect">
            <a:avLst/>
          </a:prstGeom>
        </p:spPr>
        <p:txBody>
          <a:bodyPr vert="horz" lIns="91440" tIns="45720" rIns="91440" bIns="45720" rtlCol="0" anchor="ctr"/>
          <a:lstStyle>
            <a:lvl1pPr algn="l">
              <a:defRPr sz="1200" kern="1100" cap="all" spc="130">
                <a:solidFill>
                  <a:srgbClr val="0091BA"/>
                </a:solidFill>
              </a:defRPr>
            </a:lvl1pPr>
          </a:lstStyle>
          <a:p>
            <a:r>
              <a:rPr lang="en-US" smtClean="0"/>
              <a:t>CREATING A HEALTHIER HAWAIʻI</a:t>
            </a:r>
            <a:endParaRPr lang="en-US" dirty="0"/>
          </a:p>
        </p:txBody>
      </p:sp>
      <p:sp>
        <p:nvSpPr>
          <p:cNvPr id="10" name="Text Placeholder 8"/>
          <p:cNvSpPr>
            <a:spLocks noGrp="1"/>
          </p:cNvSpPr>
          <p:nvPr>
            <p:ph type="body" sz="quarter" idx="12" hasCustomPrompt="1"/>
          </p:nvPr>
        </p:nvSpPr>
        <p:spPr>
          <a:xfrm>
            <a:off x="167879" y="7980959"/>
            <a:ext cx="5107781" cy="271524"/>
          </a:xfrm>
        </p:spPr>
        <p:txBody>
          <a:bodyPr anchor="b">
            <a:noAutofit/>
          </a:bodyPr>
          <a:lstStyle>
            <a:lvl1pPr marL="0" indent="0">
              <a:buNone/>
              <a:defRPr sz="1000">
                <a:solidFill>
                  <a:schemeClr val="bg1">
                    <a:lumMod val="50000"/>
                  </a:schemeClr>
                </a:solidFill>
              </a:defRPr>
            </a:lvl1pPr>
            <a:lvl2pPr marL="457200" indent="0">
              <a:buNone/>
              <a:defRPr sz="1100"/>
            </a:lvl2pPr>
            <a:lvl3pPr marL="914400" indent="0">
              <a:buNone/>
              <a:defRPr sz="1100"/>
            </a:lvl3pPr>
            <a:lvl4pPr marL="1371600" indent="0">
              <a:buNone/>
              <a:defRPr sz="1100"/>
            </a:lvl4pPr>
            <a:lvl5pPr marL="1828800" indent="0">
              <a:buNone/>
              <a:defRPr sz="1100"/>
            </a:lvl5pPr>
          </a:lstStyle>
          <a:p>
            <a:pPr lvl="0"/>
            <a:r>
              <a:rPr lang="en-US" dirty="0" smtClean="0"/>
              <a:t>Click to edit Source text</a:t>
            </a:r>
            <a:endParaRPr lang="en-US" dirty="0"/>
          </a:p>
        </p:txBody>
      </p:sp>
      <p:sp>
        <p:nvSpPr>
          <p:cNvPr id="14" name="Picture Placeholder 4"/>
          <p:cNvSpPr>
            <a:spLocks noGrp="1"/>
          </p:cNvSpPr>
          <p:nvPr>
            <p:ph type="pic" sz="quarter" idx="15"/>
          </p:nvPr>
        </p:nvSpPr>
        <p:spPr>
          <a:xfrm>
            <a:off x="3473945" y="568352"/>
            <a:ext cx="3222407" cy="3535680"/>
          </a:xfrm>
        </p:spPr>
        <p:txBody>
          <a:bodyPr/>
          <a:lstStyle/>
          <a:p>
            <a:endParaRPr lang="en-US"/>
          </a:p>
        </p:txBody>
      </p:sp>
      <p:sp>
        <p:nvSpPr>
          <p:cNvPr id="15" name="Picture Placeholder 4"/>
          <p:cNvSpPr>
            <a:spLocks noGrp="1"/>
          </p:cNvSpPr>
          <p:nvPr>
            <p:ph type="pic" sz="quarter" idx="16"/>
          </p:nvPr>
        </p:nvSpPr>
        <p:spPr>
          <a:xfrm>
            <a:off x="3474160" y="4291355"/>
            <a:ext cx="3222407" cy="3535680"/>
          </a:xfrm>
        </p:spPr>
        <p:txBody>
          <a:bodyPr/>
          <a:lstStyle/>
          <a:p>
            <a:endParaRPr lang="en-US"/>
          </a:p>
        </p:txBody>
      </p:sp>
    </p:spTree>
    <p:extLst>
      <p:ext uri="{BB962C8B-B14F-4D97-AF65-F5344CB8AC3E}">
        <p14:creationId xmlns:p14="http://schemas.microsoft.com/office/powerpoint/2010/main" val="4185699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8094" y="266567"/>
            <a:ext cx="6521813" cy="1524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68094" y="2017381"/>
            <a:ext cx="6521813" cy="621761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580665" y="1"/>
            <a:ext cx="277336" cy="486833"/>
          </a:xfrm>
          <a:prstGeom prst="rect">
            <a:avLst/>
          </a:prstGeom>
        </p:spPr>
        <p:txBody>
          <a:bodyPr vert="horz" lIns="91440" tIns="45720" rIns="91440" bIns="45720" rtlCol="0" anchor="ctr"/>
          <a:lstStyle>
            <a:lvl1pPr algn="r">
              <a:defRPr sz="900">
                <a:solidFill>
                  <a:schemeClr val="bg1">
                    <a:lumMod val="50000"/>
                  </a:schemeClr>
                </a:solidFill>
              </a:defRPr>
            </a:lvl1pPr>
          </a:lstStyle>
          <a:p>
            <a:fld id="{4EF9D3C6-162D-A348-BFC0-1CEF154C6935}" type="slidenum">
              <a:rPr lang="en-US" smtClean="0"/>
              <a:pPr/>
              <a:t>‹#›</a:t>
            </a:fld>
            <a:endParaRPr lang="en-US"/>
          </a:p>
        </p:txBody>
      </p:sp>
    </p:spTree>
    <p:extLst>
      <p:ext uri="{BB962C8B-B14F-4D97-AF65-F5344CB8AC3E}">
        <p14:creationId xmlns:p14="http://schemas.microsoft.com/office/powerpoint/2010/main" val="1428850627"/>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55" r:id="rId3"/>
    <p:sldLayoutId id="2147483651" r:id="rId4"/>
    <p:sldLayoutId id="2147483653" r:id="rId5"/>
    <p:sldLayoutId id="2147483654" r:id="rId6"/>
    <p:sldLayoutId id="2147483659" r:id="rId7"/>
    <p:sldLayoutId id="2147483657" r:id="rId8"/>
    <p:sldLayoutId id="2147483658" r:id="rId9"/>
    <p:sldLayoutId id="2147483656" r:id="rId10"/>
  </p:sldLayoutIdLst>
  <p:hf sldNum="0" hdr="0" dt="0"/>
  <p:txStyles>
    <p:titleStyle>
      <a:lvl1pPr algn="l" defTabSz="4572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457200" rtl="0" eaLnBrk="1" latinLnBrk="0" hangingPunct="1">
        <a:spcBef>
          <a:spcPct val="20000"/>
        </a:spcBef>
        <a:buClr>
          <a:schemeClr val="accent1"/>
        </a:buClr>
        <a:buFont typeface="Arial"/>
        <a:buChar char="•"/>
        <a:defRPr sz="2800" kern="1200">
          <a:solidFill>
            <a:srgbClr val="000000"/>
          </a:solidFill>
          <a:latin typeface="+mn-lt"/>
          <a:ea typeface="+mn-ea"/>
          <a:cs typeface="+mn-cs"/>
        </a:defRPr>
      </a:lvl1pPr>
      <a:lvl2pPr marL="742950" indent="-285750" algn="l" defTabSz="457200" rtl="0" eaLnBrk="1" latinLnBrk="0" hangingPunct="1">
        <a:spcBef>
          <a:spcPct val="20000"/>
        </a:spcBef>
        <a:buClr>
          <a:schemeClr val="accent1"/>
        </a:buClr>
        <a:buFont typeface="Arial"/>
        <a:buChar char="–"/>
        <a:defRPr sz="2400" kern="1200">
          <a:solidFill>
            <a:schemeClr val="tx2"/>
          </a:solidFill>
          <a:latin typeface="+mn-lt"/>
          <a:ea typeface="+mn-ea"/>
          <a:cs typeface="+mn-cs"/>
        </a:defRPr>
      </a:lvl2pPr>
      <a:lvl3pPr marL="1143000" indent="-228600" algn="l" defTabSz="457200" rtl="0" eaLnBrk="1" latinLnBrk="0" hangingPunct="1">
        <a:spcBef>
          <a:spcPct val="20000"/>
        </a:spcBef>
        <a:buClr>
          <a:schemeClr val="accent1"/>
        </a:buClr>
        <a:buFont typeface="Arial"/>
        <a:buChar char="•"/>
        <a:defRPr sz="2000" kern="1200">
          <a:solidFill>
            <a:schemeClr val="tx2"/>
          </a:solidFill>
          <a:latin typeface="+mn-lt"/>
          <a:ea typeface="+mn-ea"/>
          <a:cs typeface="+mn-cs"/>
        </a:defRPr>
      </a:lvl3pPr>
      <a:lvl4pPr marL="1600200" indent="-228600" algn="l" defTabSz="457200" rtl="0" eaLnBrk="1" latinLnBrk="0" hangingPunct="1">
        <a:spcBef>
          <a:spcPct val="20000"/>
        </a:spcBef>
        <a:buClr>
          <a:schemeClr val="accent1"/>
        </a:buClr>
        <a:buFont typeface="Arial"/>
        <a:buChar char="–"/>
        <a:defRPr sz="1800" kern="1200">
          <a:solidFill>
            <a:schemeClr val="tx2"/>
          </a:solidFill>
          <a:latin typeface="+mn-lt"/>
          <a:ea typeface="+mn-ea"/>
          <a:cs typeface="+mn-cs"/>
        </a:defRPr>
      </a:lvl4pPr>
      <a:lvl5pPr marL="2057400" indent="-228600" algn="l" defTabSz="457200" rtl="0" eaLnBrk="1" latinLnBrk="0" hangingPunct="1">
        <a:spcBef>
          <a:spcPct val="20000"/>
        </a:spcBef>
        <a:buClr>
          <a:schemeClr val="accent1"/>
        </a:buClr>
        <a:buFont typeface="Arial"/>
        <a:buChar char="»"/>
        <a:defRPr sz="1800" kern="1200">
          <a:solidFill>
            <a:schemeClr val="tx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168094" y="619934"/>
            <a:ext cx="6522244" cy="7855200"/>
          </a:xfrm>
        </p:spPr>
        <p:txBody>
          <a:bodyPr>
            <a:normAutofit fontScale="92500"/>
          </a:bodyPr>
          <a:lstStyle/>
          <a:p>
            <a:pPr marL="0" indent="0" algn="ctr">
              <a:buNone/>
            </a:pPr>
            <a:r>
              <a:rPr lang="en-US" sz="2300" b="1" dirty="0" smtClean="0">
                <a:solidFill>
                  <a:schemeClr val="accent1"/>
                </a:solidFill>
              </a:rPr>
              <a:t>Hawai’i Pacific Health Preceptor Workshop 2017</a:t>
            </a:r>
          </a:p>
          <a:p>
            <a:pPr marL="0" indent="0" algn="ctr">
              <a:buNone/>
            </a:pPr>
            <a:endParaRPr lang="en-US" sz="900" b="1" dirty="0" smtClean="0">
              <a:solidFill>
                <a:schemeClr val="accent1"/>
              </a:solidFill>
            </a:endParaRPr>
          </a:p>
          <a:p>
            <a:pPr lvl="3">
              <a:buFont typeface="Wingdings" panose="05000000000000000000" pitchFamily="2" charset="2"/>
              <a:buChar char="§"/>
            </a:pPr>
            <a:r>
              <a:rPr lang="en-US" sz="1500" b="1" dirty="0" smtClean="0">
                <a:solidFill>
                  <a:schemeClr val="accent1"/>
                </a:solidFill>
              </a:rPr>
              <a:t>April 10</a:t>
            </a:r>
            <a:r>
              <a:rPr lang="en-US" sz="1500" b="1" baseline="30000" dirty="0" smtClean="0">
                <a:solidFill>
                  <a:schemeClr val="accent1"/>
                </a:solidFill>
              </a:rPr>
              <a:t>th</a:t>
            </a:r>
            <a:r>
              <a:rPr lang="en-US" sz="1500" b="1" dirty="0" smtClean="0">
                <a:solidFill>
                  <a:schemeClr val="accent1"/>
                </a:solidFill>
              </a:rPr>
              <a:t>–LRC </a:t>
            </a:r>
            <a:r>
              <a:rPr lang="en-US" sz="1500" b="1" dirty="0">
                <a:solidFill>
                  <a:schemeClr val="accent1"/>
                </a:solidFill>
              </a:rPr>
              <a:t>101</a:t>
            </a:r>
          </a:p>
          <a:p>
            <a:pPr lvl="3">
              <a:buFont typeface="Wingdings" panose="05000000000000000000" pitchFamily="2" charset="2"/>
              <a:buChar char="§"/>
            </a:pPr>
            <a:r>
              <a:rPr lang="en-US" sz="1500" b="1" dirty="0">
                <a:solidFill>
                  <a:schemeClr val="accent1"/>
                </a:solidFill>
              </a:rPr>
              <a:t>May </a:t>
            </a:r>
            <a:r>
              <a:rPr lang="en-US" sz="1500" b="1" dirty="0" smtClean="0">
                <a:solidFill>
                  <a:schemeClr val="accent1"/>
                </a:solidFill>
              </a:rPr>
              <a:t>15</a:t>
            </a:r>
            <a:r>
              <a:rPr lang="en-US" sz="1500" b="1" baseline="30000" dirty="0" smtClean="0">
                <a:solidFill>
                  <a:schemeClr val="accent1"/>
                </a:solidFill>
              </a:rPr>
              <a:t>th</a:t>
            </a:r>
            <a:r>
              <a:rPr lang="en-US" sz="1500" b="1" dirty="0" smtClean="0">
                <a:solidFill>
                  <a:schemeClr val="accent1"/>
                </a:solidFill>
              </a:rPr>
              <a:t>–Wilcox </a:t>
            </a:r>
            <a:r>
              <a:rPr lang="en-US" sz="1500" b="1" smtClean="0">
                <a:solidFill>
                  <a:schemeClr val="accent1"/>
                </a:solidFill>
              </a:rPr>
              <a:t>Medical Center</a:t>
            </a:r>
            <a:endParaRPr lang="en-US" sz="1500" b="1" dirty="0">
              <a:solidFill>
                <a:schemeClr val="accent1"/>
              </a:solidFill>
            </a:endParaRPr>
          </a:p>
          <a:p>
            <a:pPr lvl="3">
              <a:buFont typeface="Wingdings" panose="05000000000000000000" pitchFamily="2" charset="2"/>
              <a:buChar char="§"/>
            </a:pPr>
            <a:r>
              <a:rPr lang="en-US" sz="1500" b="1" dirty="0">
                <a:solidFill>
                  <a:schemeClr val="accent1"/>
                </a:solidFill>
              </a:rPr>
              <a:t>August </a:t>
            </a:r>
            <a:r>
              <a:rPr lang="en-US" sz="1500" b="1" dirty="0" smtClean="0">
                <a:solidFill>
                  <a:schemeClr val="accent1"/>
                </a:solidFill>
              </a:rPr>
              <a:t>7</a:t>
            </a:r>
            <a:r>
              <a:rPr lang="en-US" sz="1500" b="1" baseline="30000" dirty="0" smtClean="0">
                <a:solidFill>
                  <a:schemeClr val="accent1"/>
                </a:solidFill>
              </a:rPr>
              <a:t>th</a:t>
            </a:r>
            <a:r>
              <a:rPr lang="en-US" sz="1500" b="1" dirty="0" smtClean="0">
                <a:solidFill>
                  <a:schemeClr val="accent1"/>
                </a:solidFill>
              </a:rPr>
              <a:t>–LRC </a:t>
            </a:r>
            <a:r>
              <a:rPr lang="en-US" sz="1500" b="1" dirty="0">
                <a:solidFill>
                  <a:schemeClr val="accent1"/>
                </a:solidFill>
              </a:rPr>
              <a:t>101</a:t>
            </a:r>
          </a:p>
          <a:p>
            <a:pPr lvl="3">
              <a:buFont typeface="Wingdings" panose="05000000000000000000" pitchFamily="2" charset="2"/>
              <a:buChar char="§"/>
            </a:pPr>
            <a:r>
              <a:rPr lang="en-US" sz="1500" b="1" dirty="0">
                <a:solidFill>
                  <a:schemeClr val="accent1"/>
                </a:solidFill>
              </a:rPr>
              <a:t>Oct </a:t>
            </a:r>
            <a:r>
              <a:rPr lang="en-US" sz="1500" b="1" dirty="0" smtClean="0">
                <a:solidFill>
                  <a:schemeClr val="accent1"/>
                </a:solidFill>
              </a:rPr>
              <a:t>18</a:t>
            </a:r>
            <a:r>
              <a:rPr lang="en-US" sz="1500" b="1" baseline="30000" dirty="0" smtClean="0">
                <a:solidFill>
                  <a:schemeClr val="accent1"/>
                </a:solidFill>
              </a:rPr>
              <a:t>th</a:t>
            </a:r>
            <a:r>
              <a:rPr lang="en-US" sz="1500" b="1" dirty="0" smtClean="0">
                <a:solidFill>
                  <a:schemeClr val="accent1"/>
                </a:solidFill>
              </a:rPr>
              <a:t>–PMMC </a:t>
            </a:r>
            <a:r>
              <a:rPr lang="en-US" sz="1500" b="1" dirty="0">
                <a:solidFill>
                  <a:schemeClr val="accent1"/>
                </a:solidFill>
              </a:rPr>
              <a:t>Diamond Head Conference Room</a:t>
            </a:r>
          </a:p>
          <a:p>
            <a:pPr marL="0" indent="0" algn="ctr">
              <a:buNone/>
            </a:pPr>
            <a:endParaRPr lang="en-US" altLang="en-US" sz="900" b="1" dirty="0" smtClean="0">
              <a:solidFill>
                <a:schemeClr val="accent1"/>
              </a:solidFill>
            </a:endParaRPr>
          </a:p>
          <a:p>
            <a:pPr marL="0" indent="0" algn="ctr">
              <a:buNone/>
            </a:pPr>
            <a:r>
              <a:rPr lang="en-US" altLang="en-US" sz="1500" b="1" dirty="0" smtClean="0">
                <a:solidFill>
                  <a:schemeClr val="accent1"/>
                </a:solidFill>
              </a:rPr>
              <a:t>Target </a:t>
            </a:r>
            <a:r>
              <a:rPr lang="en-US" altLang="en-US" sz="1500" b="1" dirty="0">
                <a:solidFill>
                  <a:schemeClr val="accent1"/>
                </a:solidFill>
              </a:rPr>
              <a:t>Audience:  </a:t>
            </a:r>
            <a:r>
              <a:rPr lang="en-US" altLang="en-US" sz="1500" b="1" dirty="0" smtClean="0">
                <a:solidFill>
                  <a:schemeClr val="accent1"/>
                </a:solidFill>
              </a:rPr>
              <a:t>RNs, LPNs, MAs </a:t>
            </a:r>
            <a:r>
              <a:rPr lang="en-US" altLang="en-US" sz="1500" b="1" dirty="0">
                <a:solidFill>
                  <a:schemeClr val="accent1"/>
                </a:solidFill>
              </a:rPr>
              <a:t>w/one year of current unit experience, </a:t>
            </a:r>
            <a:r>
              <a:rPr lang="en-US" altLang="en-US" sz="1500" b="1" dirty="0" smtClean="0">
                <a:solidFill>
                  <a:schemeClr val="accent1"/>
                </a:solidFill>
              </a:rPr>
              <a:t>who </a:t>
            </a:r>
            <a:r>
              <a:rPr lang="en-US" altLang="en-US" sz="1500" b="1" dirty="0">
                <a:solidFill>
                  <a:schemeClr val="accent1"/>
                </a:solidFill>
              </a:rPr>
              <a:t>are </a:t>
            </a:r>
            <a:r>
              <a:rPr lang="en-US" altLang="en-US" sz="1500" b="1" dirty="0" smtClean="0">
                <a:solidFill>
                  <a:schemeClr val="accent1"/>
                </a:solidFill>
              </a:rPr>
              <a:t>interested  in </a:t>
            </a:r>
            <a:r>
              <a:rPr lang="en-US" altLang="en-US" sz="1500" b="1" dirty="0">
                <a:solidFill>
                  <a:schemeClr val="accent1"/>
                </a:solidFill>
              </a:rPr>
              <a:t>being a preceptor or enhancing skills as a preceptor. </a:t>
            </a:r>
          </a:p>
          <a:p>
            <a:pPr marL="0" indent="0">
              <a:buNone/>
            </a:pPr>
            <a:endParaRPr lang="en-US" sz="900" dirty="0" smtClean="0">
              <a:solidFill>
                <a:schemeClr val="tx2"/>
              </a:solidFill>
            </a:endParaRPr>
          </a:p>
          <a:p>
            <a:pPr marL="0" indent="0">
              <a:buNone/>
            </a:pPr>
            <a:r>
              <a:rPr lang="en-US" sz="1200" dirty="0" smtClean="0">
                <a:solidFill>
                  <a:schemeClr val="tx2"/>
                </a:solidFill>
              </a:rPr>
              <a:t>Content:</a:t>
            </a:r>
          </a:p>
          <a:p>
            <a:pPr marL="0" indent="0" algn="ctr">
              <a:buNone/>
            </a:pPr>
            <a:endParaRPr lang="en-US" sz="1400" dirty="0" smtClean="0"/>
          </a:p>
          <a:p>
            <a:pPr marL="0" indent="0" algn="ctr">
              <a:buNone/>
            </a:pPr>
            <a:endParaRPr lang="en-US" sz="1400" dirty="0" smtClean="0"/>
          </a:p>
          <a:p>
            <a:pPr marL="0" indent="0" algn="ctr">
              <a:buNone/>
            </a:pPr>
            <a:endParaRPr lang="en-US" sz="1400" dirty="0"/>
          </a:p>
          <a:p>
            <a:pPr marL="0" indent="0" algn="ctr">
              <a:buNone/>
            </a:pPr>
            <a:endParaRPr lang="en-US" sz="1400" dirty="0" smtClean="0"/>
          </a:p>
          <a:p>
            <a:pPr marL="465138" indent="-233363">
              <a:spcBef>
                <a:spcPts val="0"/>
              </a:spcBef>
            </a:pPr>
            <a:r>
              <a:rPr lang="en-US" altLang="en-US" sz="1200" dirty="0" smtClean="0">
                <a:solidFill>
                  <a:schemeClr val="tx2"/>
                </a:solidFill>
              </a:rPr>
              <a:t>Manager/Supervisor </a:t>
            </a:r>
            <a:r>
              <a:rPr lang="en-US" altLang="en-US" sz="1200" dirty="0">
                <a:solidFill>
                  <a:schemeClr val="tx2"/>
                </a:solidFill>
              </a:rPr>
              <a:t>approval is required.</a:t>
            </a:r>
          </a:p>
          <a:p>
            <a:pPr marL="465138" indent="-233363">
              <a:spcBef>
                <a:spcPts val="0"/>
              </a:spcBef>
            </a:pPr>
            <a:r>
              <a:rPr lang="en-US" altLang="en-US" sz="1200" dirty="0">
                <a:solidFill>
                  <a:schemeClr val="tx2"/>
                </a:solidFill>
              </a:rPr>
              <a:t>Search catalog in HLC for  “Preceptor Workshop”.</a:t>
            </a:r>
          </a:p>
          <a:p>
            <a:pPr marL="465138" indent="-233363">
              <a:spcBef>
                <a:spcPts val="0"/>
              </a:spcBef>
            </a:pPr>
            <a:r>
              <a:rPr lang="en-US" altLang="en-US" sz="1200" dirty="0">
                <a:solidFill>
                  <a:schemeClr val="tx2"/>
                </a:solidFill>
              </a:rPr>
              <a:t>Select  “Hawai‘i Pacific Health Preceptor Workshop </a:t>
            </a:r>
            <a:r>
              <a:rPr lang="en-US" altLang="en-US" sz="1200" dirty="0" smtClean="0">
                <a:solidFill>
                  <a:schemeClr val="tx2"/>
                </a:solidFill>
              </a:rPr>
              <a:t>2016” </a:t>
            </a:r>
            <a:r>
              <a:rPr lang="en-US" altLang="en-US" sz="1200" dirty="0">
                <a:solidFill>
                  <a:schemeClr val="tx2"/>
                </a:solidFill>
              </a:rPr>
              <a:t>and Enroll.</a:t>
            </a:r>
          </a:p>
          <a:p>
            <a:pPr marL="465138" indent="-233363">
              <a:spcBef>
                <a:spcPts val="0"/>
              </a:spcBef>
            </a:pPr>
            <a:r>
              <a:rPr lang="en-US" altLang="en-US" sz="1200" dirty="0">
                <a:solidFill>
                  <a:schemeClr val="tx2"/>
                </a:solidFill>
              </a:rPr>
              <a:t>Pre-registration Acknowledgement, Pre-course Process and HLC modules must be completed to register for this class.   </a:t>
            </a:r>
          </a:p>
          <a:p>
            <a:pPr marL="465138" indent="-233363">
              <a:spcBef>
                <a:spcPts val="0"/>
              </a:spcBef>
            </a:pPr>
            <a:r>
              <a:rPr lang="en-US" altLang="en-US" sz="1200" dirty="0">
                <a:solidFill>
                  <a:schemeClr val="tx2"/>
                </a:solidFill>
              </a:rPr>
              <a:t>Submit completed application to your Manager. </a:t>
            </a:r>
            <a:endParaRPr lang="en-US" altLang="en-US" sz="1200" dirty="0" smtClean="0">
              <a:solidFill>
                <a:schemeClr val="tx2"/>
              </a:solidFill>
            </a:endParaRPr>
          </a:p>
          <a:p>
            <a:pPr>
              <a:spcBef>
                <a:spcPts val="0"/>
              </a:spcBef>
              <a:buNone/>
            </a:pPr>
            <a:endParaRPr lang="en-US" altLang="en-US" sz="1200" dirty="0" smtClean="0">
              <a:solidFill>
                <a:schemeClr val="tx2"/>
              </a:solidFill>
            </a:endParaRPr>
          </a:p>
          <a:p>
            <a:pPr algn="ctr">
              <a:spcBef>
                <a:spcPts val="0"/>
              </a:spcBef>
              <a:buNone/>
            </a:pPr>
            <a:r>
              <a:rPr lang="en-US" altLang="en-US" sz="1200" dirty="0" smtClean="0">
                <a:solidFill>
                  <a:schemeClr val="tx2"/>
                </a:solidFill>
              </a:rPr>
              <a:t>For </a:t>
            </a:r>
            <a:r>
              <a:rPr lang="en-US" altLang="en-US" sz="1200" dirty="0">
                <a:solidFill>
                  <a:schemeClr val="tx2"/>
                </a:solidFill>
              </a:rPr>
              <a:t>assistance, </a:t>
            </a:r>
            <a:r>
              <a:rPr lang="en-US" altLang="en-US" sz="1200" dirty="0" smtClean="0">
                <a:solidFill>
                  <a:schemeClr val="tx2"/>
                </a:solidFill>
              </a:rPr>
              <a:t>contact Instructors: </a:t>
            </a:r>
            <a:r>
              <a:rPr lang="en-US" altLang="en-US" sz="1200" dirty="0">
                <a:solidFill>
                  <a:schemeClr val="tx2"/>
                </a:solidFill>
              </a:rPr>
              <a:t>Paula Hulme 245-1137, Sarah Kim 522-2719, </a:t>
            </a:r>
            <a:r>
              <a:rPr lang="en-US" altLang="en-US" sz="1200" dirty="0" smtClean="0">
                <a:solidFill>
                  <a:schemeClr val="tx2"/>
                </a:solidFill>
              </a:rPr>
              <a:t>or </a:t>
            </a:r>
            <a:endParaRPr lang="en-US" altLang="en-US" sz="1200" dirty="0">
              <a:solidFill>
                <a:schemeClr val="tx2"/>
              </a:solidFill>
            </a:endParaRPr>
          </a:p>
          <a:p>
            <a:pPr algn="ctr">
              <a:spcBef>
                <a:spcPts val="0"/>
              </a:spcBef>
              <a:buNone/>
            </a:pPr>
            <a:r>
              <a:rPr lang="en-US" altLang="en-US" sz="1200" dirty="0">
                <a:solidFill>
                  <a:schemeClr val="tx2"/>
                </a:solidFill>
              </a:rPr>
              <a:t>Kristi Sakai </a:t>
            </a:r>
            <a:r>
              <a:rPr lang="en-US" altLang="en-US" sz="1200" dirty="0" smtClean="0">
                <a:solidFill>
                  <a:schemeClr val="tx2"/>
                </a:solidFill>
              </a:rPr>
              <a:t>485-4685</a:t>
            </a:r>
          </a:p>
          <a:p>
            <a:pPr algn="ctr">
              <a:spcBef>
                <a:spcPts val="0"/>
              </a:spcBef>
              <a:buNone/>
            </a:pPr>
            <a:endParaRPr lang="en-US" altLang="en-US" sz="1200" dirty="0" smtClean="0">
              <a:solidFill>
                <a:schemeClr val="tx2"/>
              </a:solidFill>
            </a:endParaRPr>
          </a:p>
          <a:p>
            <a:pPr algn="ctr">
              <a:spcBef>
                <a:spcPts val="0"/>
              </a:spcBef>
              <a:buNone/>
            </a:pPr>
            <a:endParaRPr lang="en-US" altLang="en-US" sz="1200" dirty="0" smtClean="0">
              <a:solidFill>
                <a:schemeClr val="tx2"/>
              </a:solidFill>
            </a:endParaRPr>
          </a:p>
          <a:p>
            <a:pPr marL="0" indent="0" algn="ctr">
              <a:spcBef>
                <a:spcPts val="0"/>
              </a:spcBef>
              <a:buNone/>
            </a:pPr>
            <a:r>
              <a:rPr lang="en-US" altLang="en-US" sz="1200" i="1" dirty="0">
                <a:solidFill>
                  <a:schemeClr val="tx2"/>
                </a:solidFill>
              </a:rPr>
              <a:t>Hawai‘i Pacific Health is accredited by the American Nurses Credentialing Center (ANCC), the Accreditation Council for Pharmacy Education (ACPE), and the Accreditation Council for Continuing Medical Education (ACCME), to provide continuing education for the healthcare team</a:t>
            </a:r>
            <a:r>
              <a:rPr lang="en-US" altLang="en-US" sz="1200" i="1" dirty="0" smtClean="0">
                <a:solidFill>
                  <a:schemeClr val="tx2"/>
                </a:solidFill>
              </a:rPr>
              <a:t>.</a:t>
            </a:r>
            <a:endParaRPr kumimoji="1" lang="en-US" altLang="en-US" sz="1200" i="1" dirty="0" smtClean="0">
              <a:solidFill>
                <a:schemeClr val="tx2"/>
              </a:solidFill>
            </a:endParaRPr>
          </a:p>
          <a:p>
            <a:pPr marL="0" indent="0">
              <a:spcBef>
                <a:spcPts val="0"/>
              </a:spcBef>
              <a:buNone/>
            </a:pPr>
            <a:endParaRPr kumimoji="1" lang="en-US" altLang="en-US" sz="1200" i="1" dirty="0" smtClean="0">
              <a:solidFill>
                <a:schemeClr val="tx2"/>
              </a:solidFill>
            </a:endParaRPr>
          </a:p>
          <a:p>
            <a:pPr marL="0" indent="0">
              <a:spcBef>
                <a:spcPts val="0"/>
              </a:spcBef>
              <a:buNone/>
            </a:pPr>
            <a:r>
              <a:rPr kumimoji="1" lang="en-US" altLang="en-US" sz="1200" b="1" dirty="0" smtClean="0">
                <a:solidFill>
                  <a:schemeClr val="tx2"/>
                </a:solidFill>
              </a:rPr>
              <a:t>For </a:t>
            </a:r>
            <a:r>
              <a:rPr kumimoji="1" lang="en-US" altLang="en-US" sz="1200" b="1" dirty="0">
                <a:solidFill>
                  <a:schemeClr val="tx2"/>
                </a:solidFill>
              </a:rPr>
              <a:t>Nurses we are offering ANCC Contact Hours </a:t>
            </a:r>
          </a:p>
          <a:p>
            <a:pPr marL="0" indent="0">
              <a:spcBef>
                <a:spcPts val="0"/>
              </a:spcBef>
              <a:buNone/>
            </a:pPr>
            <a:r>
              <a:rPr kumimoji="1" lang="en-US" altLang="en-US" sz="1200" i="1" dirty="0">
                <a:solidFill>
                  <a:schemeClr val="tx2"/>
                </a:solidFill>
              </a:rPr>
              <a:t>Hawai‘i Pacific Health designates this live activity for </a:t>
            </a:r>
            <a:r>
              <a:rPr kumimoji="1" lang="en-US" altLang="en-US" sz="1200" i="1" dirty="0" smtClean="0">
                <a:solidFill>
                  <a:schemeClr val="tx2"/>
                </a:solidFill>
              </a:rPr>
              <a:t>11.25 contact </a:t>
            </a:r>
            <a:r>
              <a:rPr kumimoji="1" lang="en-US" altLang="en-US" sz="1200" i="1" dirty="0">
                <a:solidFill>
                  <a:schemeClr val="tx2"/>
                </a:solidFill>
              </a:rPr>
              <a:t>hours for nurses.  Nurses should only claim credit commensurate with the extent of their participation in the activity.</a:t>
            </a:r>
          </a:p>
          <a:p>
            <a:pPr>
              <a:spcBef>
                <a:spcPts val="0"/>
              </a:spcBef>
              <a:buNone/>
            </a:pPr>
            <a:endParaRPr lang="en-US" altLang="en-US" sz="1200" dirty="0" smtClean="0">
              <a:solidFill>
                <a:schemeClr val="tx2"/>
              </a:solidFill>
            </a:endParaRPr>
          </a:p>
          <a:p>
            <a:pPr algn="ctr">
              <a:spcBef>
                <a:spcPts val="0"/>
              </a:spcBef>
              <a:buNone/>
            </a:pPr>
            <a:r>
              <a:rPr lang="en-US" altLang="en-US" sz="1200" dirty="0" smtClean="0">
                <a:solidFill>
                  <a:schemeClr val="tx2"/>
                </a:solidFill>
              </a:rPr>
              <a:t>No </a:t>
            </a:r>
            <a:r>
              <a:rPr lang="en-US" altLang="en-US" sz="1200" dirty="0">
                <a:solidFill>
                  <a:schemeClr val="tx2"/>
                </a:solidFill>
              </a:rPr>
              <a:t>commercial support was received for this program.  </a:t>
            </a:r>
          </a:p>
          <a:p>
            <a:pPr algn="ctr">
              <a:spcBef>
                <a:spcPts val="0"/>
              </a:spcBef>
              <a:buNone/>
            </a:pPr>
            <a:r>
              <a:rPr lang="en-US" altLang="en-US" sz="1200" dirty="0">
                <a:solidFill>
                  <a:schemeClr val="tx2"/>
                </a:solidFill>
              </a:rPr>
              <a:t>The Instructors disclose they have no conflicts of interest or financial interests related to this program.  </a:t>
            </a:r>
          </a:p>
          <a:p>
            <a:pPr algn="ctr">
              <a:spcBef>
                <a:spcPts val="0"/>
              </a:spcBef>
              <a:buNone/>
            </a:pPr>
            <a:r>
              <a:rPr lang="en-US" altLang="en-US" sz="1200" dirty="0">
                <a:solidFill>
                  <a:schemeClr val="tx2"/>
                </a:solidFill>
              </a:rPr>
              <a:t>Course may be cancelled due to low </a:t>
            </a:r>
            <a:r>
              <a:rPr lang="en-US" altLang="en-US" sz="1200" dirty="0" smtClean="0">
                <a:solidFill>
                  <a:schemeClr val="tx2"/>
                </a:solidFill>
              </a:rPr>
              <a:t>enrollment. Registrants </a:t>
            </a:r>
            <a:r>
              <a:rPr lang="en-US" altLang="en-US" sz="1200" dirty="0">
                <a:solidFill>
                  <a:schemeClr val="tx2"/>
                </a:solidFill>
              </a:rPr>
              <a:t>will be notified 3 days in advance</a:t>
            </a:r>
            <a:r>
              <a:rPr lang="en-US" altLang="en-US" sz="1200" dirty="0" smtClean="0">
                <a:solidFill>
                  <a:schemeClr val="tx2"/>
                </a:solidFill>
              </a:rPr>
              <a:t>.</a:t>
            </a:r>
          </a:p>
        </p:txBody>
      </p:sp>
      <p:graphicFrame>
        <p:nvGraphicFramePr>
          <p:cNvPr id="6" name="Table 5"/>
          <p:cNvGraphicFramePr>
            <a:graphicFrameLocks noGrp="1"/>
          </p:cNvGraphicFramePr>
          <p:nvPr>
            <p:extLst>
              <p:ext uri="{D42A27DB-BD31-4B8C-83A1-F6EECF244321}">
                <p14:modId xmlns:p14="http://schemas.microsoft.com/office/powerpoint/2010/main" val="3935468147"/>
              </p:ext>
            </p:extLst>
          </p:nvPr>
        </p:nvGraphicFramePr>
        <p:xfrm>
          <a:off x="811949" y="3066017"/>
          <a:ext cx="5543775" cy="960120"/>
        </p:xfrm>
        <a:graphic>
          <a:graphicData uri="http://schemas.openxmlformats.org/drawingml/2006/table">
            <a:tbl>
              <a:tblPr firstRow="1" bandRow="1">
                <a:tableStyleId>{5C22544A-7EE6-4342-B048-85BDC9FD1C3A}</a:tableStyleId>
              </a:tblPr>
              <a:tblGrid>
                <a:gridCol w="3133781"/>
                <a:gridCol w="2409994"/>
              </a:tblGrid>
              <a:tr h="851075">
                <a:tc>
                  <a:txBody>
                    <a:bodyPr/>
                    <a:lstStyle/>
                    <a:p>
                      <a:pPr marL="0" indent="231775">
                        <a:spcBef>
                          <a:spcPct val="0"/>
                        </a:spcBef>
                        <a:buFont typeface="Wingdings" pitchFamily="2" charset="2"/>
                        <a:buChar char="q"/>
                      </a:pPr>
                      <a:r>
                        <a:rPr lang="en-US" altLang="en-US" sz="1100" b="0" dirty="0" smtClean="0">
                          <a:solidFill>
                            <a:schemeClr val="tx2"/>
                          </a:solidFill>
                        </a:rPr>
                        <a:t>Preceptor Roles and Responsibilities</a:t>
                      </a:r>
                    </a:p>
                    <a:p>
                      <a:pPr marL="0" indent="231775">
                        <a:spcBef>
                          <a:spcPct val="0"/>
                        </a:spcBef>
                        <a:buFont typeface="Wingdings" pitchFamily="2" charset="2"/>
                        <a:buChar char="q"/>
                      </a:pPr>
                      <a:r>
                        <a:rPr lang="en-US" altLang="en-US" sz="1100" b="0" dirty="0" smtClean="0">
                          <a:solidFill>
                            <a:schemeClr val="tx2"/>
                          </a:solidFill>
                        </a:rPr>
                        <a:t>Teaching-Learning Styles</a:t>
                      </a:r>
                    </a:p>
                    <a:p>
                      <a:pPr marL="0" indent="231775">
                        <a:spcBef>
                          <a:spcPct val="0"/>
                        </a:spcBef>
                        <a:buFont typeface="Wingdings" pitchFamily="2" charset="2"/>
                        <a:buChar char="q"/>
                      </a:pPr>
                      <a:r>
                        <a:rPr lang="en-US" altLang="en-US" sz="1100" b="0" dirty="0" smtClean="0">
                          <a:solidFill>
                            <a:schemeClr val="tx2"/>
                          </a:solidFill>
                        </a:rPr>
                        <a:t>Adult Learning Principles</a:t>
                      </a:r>
                    </a:p>
                    <a:p>
                      <a:pPr marL="0" indent="231775">
                        <a:spcBef>
                          <a:spcPct val="0"/>
                        </a:spcBef>
                        <a:buFont typeface="Wingdings" pitchFamily="2" charset="2"/>
                        <a:buChar char="q"/>
                      </a:pPr>
                      <a:r>
                        <a:rPr lang="en-US" altLang="en-US" sz="1100" b="0" dirty="0" smtClean="0">
                          <a:solidFill>
                            <a:schemeClr val="tx2"/>
                          </a:solidFill>
                        </a:rPr>
                        <a:t>Novice to Expert  theory</a:t>
                      </a:r>
                    </a:p>
                    <a:p>
                      <a:pPr marL="0" indent="231775">
                        <a:spcBef>
                          <a:spcPct val="0"/>
                        </a:spcBef>
                        <a:buFont typeface="Wingdings" pitchFamily="2" charset="2"/>
                        <a:buChar char="q"/>
                      </a:pPr>
                      <a:r>
                        <a:rPr lang="en-US" altLang="en-US" sz="1100" b="0" dirty="0" smtClean="0">
                          <a:solidFill>
                            <a:schemeClr val="tx2"/>
                          </a:solidFill>
                        </a:rPr>
                        <a:t>Competency Validation methods</a:t>
                      </a:r>
                    </a:p>
                  </a:txBody>
                  <a:tcPr marL="68580" marR="68580" marT="60960" marB="60960">
                    <a:solidFill>
                      <a:schemeClr val="bg1"/>
                    </a:solidFill>
                  </a:tcPr>
                </a:tc>
                <a:tc>
                  <a:txBody>
                    <a:bodyPr/>
                    <a:lstStyle/>
                    <a:p>
                      <a:pPr marL="0" indent="231775">
                        <a:spcBef>
                          <a:spcPct val="0"/>
                        </a:spcBef>
                        <a:buFont typeface="Wingdings" pitchFamily="2" charset="2"/>
                        <a:buChar char="q"/>
                      </a:pPr>
                      <a:r>
                        <a:rPr lang="en-US" altLang="en-US" sz="1100" b="0" dirty="0" smtClean="0">
                          <a:solidFill>
                            <a:schemeClr val="tx2"/>
                          </a:solidFill>
                        </a:rPr>
                        <a:t>Critical Thinking</a:t>
                      </a:r>
                    </a:p>
                    <a:p>
                      <a:pPr marL="0" indent="231775">
                        <a:spcBef>
                          <a:spcPct val="0"/>
                        </a:spcBef>
                        <a:buFont typeface="Wingdings" pitchFamily="2" charset="2"/>
                        <a:buChar char="q"/>
                      </a:pPr>
                      <a:r>
                        <a:rPr lang="en-US" altLang="en-US" sz="1100" b="0" dirty="0" smtClean="0">
                          <a:solidFill>
                            <a:schemeClr val="tx2"/>
                          </a:solidFill>
                        </a:rPr>
                        <a:t>Delegation and Accountability</a:t>
                      </a:r>
                    </a:p>
                    <a:p>
                      <a:pPr marL="0" indent="231775">
                        <a:spcBef>
                          <a:spcPct val="0"/>
                        </a:spcBef>
                        <a:buFont typeface="Wingdings" pitchFamily="2" charset="2"/>
                        <a:buChar char="q"/>
                      </a:pPr>
                      <a:r>
                        <a:rPr lang="en-US" altLang="en-US" sz="1100" b="0" dirty="0" smtClean="0">
                          <a:solidFill>
                            <a:schemeClr val="tx2"/>
                          </a:solidFill>
                        </a:rPr>
                        <a:t>Personality, Generational Styles </a:t>
                      </a:r>
                    </a:p>
                    <a:p>
                      <a:pPr marL="0" indent="231775">
                        <a:spcBef>
                          <a:spcPct val="0"/>
                        </a:spcBef>
                        <a:buFont typeface="Wingdings" pitchFamily="2" charset="2"/>
                        <a:buChar char="q"/>
                      </a:pPr>
                      <a:r>
                        <a:rPr lang="en-US" altLang="en-US" sz="1100" b="0" dirty="0" smtClean="0">
                          <a:solidFill>
                            <a:schemeClr val="tx2"/>
                          </a:solidFill>
                        </a:rPr>
                        <a:t>Conflict Management </a:t>
                      </a:r>
                    </a:p>
                    <a:p>
                      <a:pPr marL="0" indent="231775">
                        <a:spcBef>
                          <a:spcPct val="0"/>
                        </a:spcBef>
                        <a:buFont typeface="Wingdings" pitchFamily="2" charset="2"/>
                        <a:buChar char="q"/>
                      </a:pPr>
                      <a:r>
                        <a:rPr lang="en-US" altLang="en-US" sz="1100" b="0" dirty="0" smtClean="0">
                          <a:solidFill>
                            <a:schemeClr val="tx2"/>
                          </a:solidFill>
                        </a:rPr>
                        <a:t>Resource tools available</a:t>
                      </a:r>
                    </a:p>
                  </a:txBody>
                  <a:tcPr marL="68580" marR="68580" marT="60960" marB="60960">
                    <a:solidFill>
                      <a:schemeClr val="bg1"/>
                    </a:solidFill>
                  </a:tcPr>
                </a:tc>
              </a:tr>
            </a:tbl>
          </a:graphicData>
        </a:graphic>
      </p:graphicFrame>
      <p:pic>
        <p:nvPicPr>
          <p:cNvPr id="2" name="Picture 1"/>
          <p:cNvPicPr>
            <a:picLocks noChangeAspect="1"/>
          </p:cNvPicPr>
          <p:nvPr/>
        </p:nvPicPr>
        <p:blipFill>
          <a:blip r:embed="rId3"/>
          <a:stretch>
            <a:fillRect/>
          </a:stretch>
        </p:blipFill>
        <p:spPr>
          <a:xfrm>
            <a:off x="109876" y="8167816"/>
            <a:ext cx="1404146" cy="803144"/>
          </a:xfrm>
          <a:prstGeom prst="rect">
            <a:avLst/>
          </a:prstGeom>
        </p:spPr>
      </p:pic>
    </p:spTree>
    <p:extLst>
      <p:ext uri="{BB962C8B-B14F-4D97-AF65-F5344CB8AC3E}">
        <p14:creationId xmlns:p14="http://schemas.microsoft.com/office/powerpoint/2010/main" val="154136332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
  <p:tag name="ARTICULATE_PROJECT_OPEN" val="0"/>
</p:tagLst>
</file>

<file path=ppt/theme/theme1.xml><?xml version="1.0" encoding="utf-8"?>
<a:theme xmlns:a="http://schemas.openxmlformats.org/drawingml/2006/main" name="Office Theme">
  <a:themeElements>
    <a:clrScheme name="HPH 1">
      <a:dk1>
        <a:srgbClr val="78787B"/>
      </a:dk1>
      <a:lt1>
        <a:sysClr val="window" lastClr="FFFFFF"/>
      </a:lt1>
      <a:dk2>
        <a:srgbClr val="404040"/>
      </a:dk2>
      <a:lt2>
        <a:srgbClr val="F4F2EC"/>
      </a:lt2>
      <a:accent1>
        <a:srgbClr val="0091BA"/>
      </a:accent1>
      <a:accent2>
        <a:srgbClr val="F58220"/>
      </a:accent2>
      <a:accent3>
        <a:srgbClr val="62A945"/>
      </a:accent3>
      <a:accent4>
        <a:srgbClr val="862065"/>
      </a:accent4>
      <a:accent5>
        <a:srgbClr val="0071B9"/>
      </a:accent5>
      <a:accent6>
        <a:srgbClr val="78787B"/>
      </a:accent6>
      <a:hlink>
        <a:srgbClr val="0091BA"/>
      </a:hlink>
      <a:folHlink>
        <a:srgbClr val="78787B"/>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186</TotalTime>
  <Words>277</Words>
  <Application>Microsoft Office PowerPoint</Application>
  <PresentationFormat>On-screen Show (4:3)</PresentationFormat>
  <Paragraphs>43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Office Theme</vt:lpstr>
      <vt:lpstr>PowerPoint Presentation</vt:lpstr>
    </vt:vector>
  </TitlesOfParts>
  <Company>Anthology Marketing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Lori Lum</dc:creator>
  <cp:lastModifiedBy>Reed, Laura</cp:lastModifiedBy>
  <cp:revision>28</cp:revision>
  <dcterms:created xsi:type="dcterms:W3CDTF">2016-04-08T03:41:26Z</dcterms:created>
  <dcterms:modified xsi:type="dcterms:W3CDTF">2017-03-15T02:25:01Z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06E95955-C940-4AFA-B6A1-80F885802FB1</vt:lpwstr>
  </property>
  <property fmtid="{D5CDD505-2E9C-101B-9397-08002B2CF9AE}" pid="3" name="ArticulatePath">
    <vt:lpwstr>http://hph.hph.local/C17/Marketing/Marketing%20Document%20Library/Hawai'i%20Pacific%20Health%20Brand%20Assets/Templates/Hawaii%20Pacific%20Health%20PowerPoint%20Template</vt:lpwstr>
  </property>
</Properties>
</file>