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5"/>
  </p:notesMasterIdLst>
  <p:handoutMasterIdLst>
    <p:handoutMasterId r:id="rId16"/>
  </p:handoutMasterIdLst>
  <p:sldIdLst>
    <p:sldId id="256" r:id="rId2"/>
    <p:sldId id="281" r:id="rId3"/>
    <p:sldId id="282" r:id="rId4"/>
    <p:sldId id="259" r:id="rId5"/>
    <p:sldId id="275" r:id="rId6"/>
    <p:sldId id="269" r:id="rId7"/>
    <p:sldId id="276" r:id="rId8"/>
    <p:sldId id="267" r:id="rId9"/>
    <p:sldId id="284" r:id="rId10"/>
    <p:sldId id="285" r:id="rId11"/>
    <p:sldId id="286" r:id="rId12"/>
    <p:sldId id="287" r:id="rId13"/>
    <p:sldId id="288" r:id="rId14"/>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1BA"/>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70" autoAdjust="0"/>
    <p:restoredTop sz="94706"/>
  </p:normalViewPr>
  <p:slideViewPr>
    <p:cSldViewPr snapToGrid="0" snapToObjects="1">
      <p:cViewPr varScale="1">
        <p:scale>
          <a:sx n="114" d="100"/>
          <a:sy n="114" d="100"/>
        </p:scale>
        <p:origin x="1326" y="10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01144261-D5A3-9047-8D9F-7F6079EA0C4D}" type="datetimeFigureOut">
              <a:rPr lang="en-US" smtClean="0"/>
              <a:t>1/11/2020</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263E47F2-A06C-0E45-B864-D22BCE135C94}" type="slidenum">
              <a:rPr lang="en-US" smtClean="0"/>
              <a:t>‹#›</a:t>
            </a:fld>
            <a:endParaRPr lang="en-US" dirty="0"/>
          </a:p>
        </p:txBody>
      </p:sp>
    </p:spTree>
    <p:extLst>
      <p:ext uri="{BB962C8B-B14F-4D97-AF65-F5344CB8AC3E}">
        <p14:creationId xmlns:p14="http://schemas.microsoft.com/office/powerpoint/2010/main" val="15277510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154F6B71-D530-9C4F-BC90-DD47ACEC3E96}" type="datetimeFigureOut">
              <a:rPr lang="en-US" smtClean="0"/>
              <a:t>1/11/2020</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41F092DF-2799-494E-8442-6655B1578E01}" type="slidenum">
              <a:rPr lang="en-US" smtClean="0"/>
              <a:t>‹#›</a:t>
            </a:fld>
            <a:endParaRPr lang="en-US" dirty="0"/>
          </a:p>
        </p:txBody>
      </p:sp>
    </p:spTree>
    <p:extLst>
      <p:ext uri="{BB962C8B-B14F-4D97-AF65-F5344CB8AC3E}">
        <p14:creationId xmlns:p14="http://schemas.microsoft.com/office/powerpoint/2010/main" val="278015572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78211" y="859196"/>
            <a:ext cx="8387578" cy="2280526"/>
          </a:xfrm>
        </p:spPr>
        <p:txBody>
          <a:bodyPr anchor="b">
            <a:normAutofit/>
          </a:bodyPr>
          <a:lstStyle>
            <a:lvl1pPr algn="ctr">
              <a:defRPr sz="4000"/>
            </a:lvl1pPr>
          </a:lstStyle>
          <a:p>
            <a:r>
              <a:rPr lang="en-US" dirty="0"/>
              <a:t>Click to edit Master title style</a:t>
            </a:r>
          </a:p>
        </p:txBody>
      </p:sp>
      <p:sp>
        <p:nvSpPr>
          <p:cNvPr id="3" name="Subtitle 2"/>
          <p:cNvSpPr>
            <a:spLocks noGrp="1"/>
          </p:cNvSpPr>
          <p:nvPr>
            <p:ph type="subTitle" idx="1"/>
          </p:nvPr>
        </p:nvSpPr>
        <p:spPr>
          <a:xfrm>
            <a:off x="378211" y="3276047"/>
            <a:ext cx="8387578" cy="1752600"/>
          </a:xfrm>
        </p:spPr>
        <p:txBody>
          <a:bodyPr>
            <a:normAutofit/>
          </a:bodyPr>
          <a:lstStyle>
            <a:lvl1pPr marL="0" indent="0" algn="ctr">
              <a:buNone/>
              <a:defRPr sz="24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6" name="Slide Number Placeholder 5"/>
          <p:cNvSpPr>
            <a:spLocks noGrp="1"/>
          </p:cNvSpPr>
          <p:nvPr>
            <p:ph type="sldNum" sz="quarter" idx="12"/>
          </p:nvPr>
        </p:nvSpPr>
        <p:spPr/>
        <p:txBody>
          <a:bodyPr/>
          <a:lstStyle/>
          <a:p>
            <a:fld id="{4EF9D3C6-162D-A348-BFC0-1CEF154C6935}" type="slidenum">
              <a:rPr lang="en-US" smtClean="0"/>
              <a:t>‹#›</a:t>
            </a:fld>
            <a:endParaRPr lang="en-US" dirty="0"/>
          </a:p>
        </p:txBody>
      </p:sp>
      <p:pic>
        <p:nvPicPr>
          <p:cNvPr id="7" name="Picture 6" descr="hph-system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76919" y="5566543"/>
            <a:ext cx="2888870" cy="1067768"/>
          </a:xfrm>
          <a:prstGeom prst="rect">
            <a:avLst/>
          </a:prstGeom>
        </p:spPr>
      </p:pic>
      <p:sp>
        <p:nvSpPr>
          <p:cNvPr id="10" name="Rectangle 9"/>
          <p:cNvSpPr/>
          <p:nvPr userDrawn="1"/>
        </p:nvSpPr>
        <p:spPr>
          <a:xfrm>
            <a:off x="0" y="0"/>
            <a:ext cx="9144000" cy="52298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317832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 Photos">
    <p:spTree>
      <p:nvGrpSpPr>
        <p:cNvPr id="1" name=""/>
        <p:cNvGrpSpPr/>
        <p:nvPr/>
      </p:nvGrpSpPr>
      <p:grpSpPr>
        <a:xfrm>
          <a:off x="0" y="0"/>
          <a:ext cx="0" cy="0"/>
          <a:chOff x="0" y="0"/>
          <a:chExt cx="0" cy="0"/>
        </a:xfrm>
      </p:grpSpPr>
      <p:sp>
        <p:nvSpPr>
          <p:cNvPr id="6" name="Rectangle 5"/>
          <p:cNvSpPr/>
          <p:nvPr userDrawn="1"/>
        </p:nvSpPr>
        <p:spPr>
          <a:xfrm>
            <a:off x="0" y="0"/>
            <a:ext cx="9144000" cy="274320"/>
          </a:xfrm>
          <a:prstGeom prst="rect">
            <a:avLst/>
          </a:prstGeom>
          <a:solidFill>
            <a:srgbClr val="0091B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descr="hph-system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98010" y="6003482"/>
            <a:ext cx="1730746" cy="639709"/>
          </a:xfrm>
          <a:prstGeom prst="rect">
            <a:avLst/>
          </a:prstGeom>
        </p:spPr>
      </p:pic>
      <p:sp>
        <p:nvSpPr>
          <p:cNvPr id="3" name="Slide Number Placeholder 2"/>
          <p:cNvSpPr>
            <a:spLocks noGrp="1"/>
          </p:cNvSpPr>
          <p:nvPr>
            <p:ph type="sldNum" sz="quarter" idx="10"/>
          </p:nvPr>
        </p:nvSpPr>
        <p:spPr>
          <a:xfrm>
            <a:off x="8774219" y="1"/>
            <a:ext cx="369781" cy="274320"/>
          </a:xfrm>
        </p:spPr>
        <p:txBody>
          <a:bodyPr/>
          <a:lstStyle>
            <a:lvl1pPr>
              <a:defRPr>
                <a:solidFill>
                  <a:schemeClr val="bg1"/>
                </a:solidFill>
              </a:defRPr>
            </a:lvl1pPr>
          </a:lstStyle>
          <a:p>
            <a:fld id="{4EF9D3C6-162D-A348-BFC0-1CEF154C6935}" type="slidenum">
              <a:rPr lang="en-US" smtClean="0"/>
              <a:pPr/>
              <a:t>‹#›</a:t>
            </a:fld>
            <a:endParaRPr lang="en-US" dirty="0"/>
          </a:p>
        </p:txBody>
      </p:sp>
      <p:sp>
        <p:nvSpPr>
          <p:cNvPr id="5" name="Picture Placeholder 4"/>
          <p:cNvSpPr>
            <a:spLocks noGrp="1"/>
          </p:cNvSpPr>
          <p:nvPr>
            <p:ph type="pic" sz="quarter" idx="11"/>
          </p:nvPr>
        </p:nvSpPr>
        <p:spPr>
          <a:xfrm>
            <a:off x="223838" y="426264"/>
            <a:ext cx="4296542" cy="2651760"/>
          </a:xfrm>
        </p:spPr>
        <p:txBody>
          <a:bodyPr/>
          <a:lstStyle/>
          <a:p>
            <a:endParaRPr lang="en-US" dirty="0"/>
          </a:p>
        </p:txBody>
      </p:sp>
      <p:sp>
        <p:nvSpPr>
          <p:cNvPr id="9" name="Footer Placeholder 6"/>
          <p:cNvSpPr>
            <a:spLocks noGrp="1"/>
          </p:cNvSpPr>
          <p:nvPr>
            <p:ph type="ftr" sz="quarter" idx="3"/>
          </p:nvPr>
        </p:nvSpPr>
        <p:spPr>
          <a:xfrm>
            <a:off x="224125" y="6356350"/>
            <a:ext cx="3683472" cy="365125"/>
          </a:xfrm>
          <a:prstGeom prst="rect">
            <a:avLst/>
          </a:prstGeom>
        </p:spPr>
        <p:txBody>
          <a:bodyPr vert="horz" lIns="91440" tIns="45720" rIns="91440" bIns="45720" rtlCol="0" anchor="ctr"/>
          <a:lstStyle>
            <a:lvl1pPr algn="l">
              <a:defRPr sz="1200" kern="1100" cap="all" spc="130">
                <a:solidFill>
                  <a:srgbClr val="0091BA"/>
                </a:solidFill>
              </a:defRPr>
            </a:lvl1pPr>
          </a:lstStyle>
          <a:p>
            <a:r>
              <a:rPr lang="en-US" dirty="0"/>
              <a:t>CREATING A HEALTHIER HAWAIʻI</a:t>
            </a:r>
          </a:p>
        </p:txBody>
      </p:sp>
      <p:sp>
        <p:nvSpPr>
          <p:cNvPr id="10" name="Text Placeholder 8"/>
          <p:cNvSpPr>
            <a:spLocks noGrp="1"/>
          </p:cNvSpPr>
          <p:nvPr>
            <p:ph type="body" sz="quarter" idx="12" hasCustomPrompt="1"/>
          </p:nvPr>
        </p:nvSpPr>
        <p:spPr>
          <a:xfrm>
            <a:off x="223838" y="5985719"/>
            <a:ext cx="6810375" cy="203643"/>
          </a:xfrm>
        </p:spPr>
        <p:txBody>
          <a:bodyPr anchor="b">
            <a:noAutofit/>
          </a:bodyPr>
          <a:lstStyle>
            <a:lvl1pPr marL="0" indent="0">
              <a:buNone/>
              <a:defRPr sz="1000">
                <a:solidFill>
                  <a:schemeClr val="bg1">
                    <a:lumMod val="50000"/>
                  </a:schemeClr>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dirty="0"/>
              <a:t>Click to edit Source text</a:t>
            </a:r>
          </a:p>
        </p:txBody>
      </p:sp>
      <p:sp>
        <p:nvSpPr>
          <p:cNvPr id="13" name="Picture Placeholder 4"/>
          <p:cNvSpPr>
            <a:spLocks noGrp="1"/>
          </p:cNvSpPr>
          <p:nvPr>
            <p:ph type="pic" sz="quarter" idx="14"/>
          </p:nvPr>
        </p:nvSpPr>
        <p:spPr>
          <a:xfrm>
            <a:off x="224125" y="3218516"/>
            <a:ext cx="4296542" cy="2651760"/>
          </a:xfrm>
        </p:spPr>
        <p:txBody>
          <a:bodyPr/>
          <a:lstStyle/>
          <a:p>
            <a:endParaRPr lang="en-US" dirty="0"/>
          </a:p>
        </p:txBody>
      </p:sp>
      <p:sp>
        <p:nvSpPr>
          <p:cNvPr id="14" name="Picture Placeholder 4"/>
          <p:cNvSpPr>
            <a:spLocks noGrp="1"/>
          </p:cNvSpPr>
          <p:nvPr>
            <p:ph type="pic" sz="quarter" idx="15"/>
          </p:nvPr>
        </p:nvSpPr>
        <p:spPr>
          <a:xfrm>
            <a:off x="4631927" y="426264"/>
            <a:ext cx="4296542" cy="2651760"/>
          </a:xfrm>
        </p:spPr>
        <p:txBody>
          <a:bodyPr/>
          <a:lstStyle/>
          <a:p>
            <a:endParaRPr lang="en-US" dirty="0"/>
          </a:p>
        </p:txBody>
      </p:sp>
      <p:sp>
        <p:nvSpPr>
          <p:cNvPr id="15" name="Picture Placeholder 4"/>
          <p:cNvSpPr>
            <a:spLocks noGrp="1"/>
          </p:cNvSpPr>
          <p:nvPr>
            <p:ph type="pic" sz="quarter" idx="16"/>
          </p:nvPr>
        </p:nvSpPr>
        <p:spPr>
          <a:xfrm>
            <a:off x="4632214" y="3218516"/>
            <a:ext cx="4296542" cy="2651760"/>
          </a:xfrm>
        </p:spPr>
        <p:txBody>
          <a:bodyPr/>
          <a:lstStyle/>
          <a:p>
            <a:endParaRPr lang="en-US" dirty="0"/>
          </a:p>
        </p:txBody>
      </p:sp>
    </p:spTree>
    <p:extLst>
      <p:ext uri="{BB962C8B-B14F-4D97-AF65-F5344CB8AC3E}">
        <p14:creationId xmlns:p14="http://schemas.microsoft.com/office/powerpoint/2010/main" val="32290699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ndard Content Slide">
    <p:spTree>
      <p:nvGrpSpPr>
        <p:cNvPr id="1" name=""/>
        <p:cNvGrpSpPr/>
        <p:nvPr/>
      </p:nvGrpSpPr>
      <p:grpSpPr>
        <a:xfrm>
          <a:off x="0" y="0"/>
          <a:ext cx="0" cy="0"/>
          <a:chOff x="0" y="0"/>
          <a:chExt cx="0" cy="0"/>
        </a:xfrm>
      </p:grpSpPr>
      <p:sp>
        <p:nvSpPr>
          <p:cNvPr id="6" name="Rectangle 5"/>
          <p:cNvSpPr/>
          <p:nvPr userDrawn="1"/>
        </p:nvSpPr>
        <p:spPr>
          <a:xfrm>
            <a:off x="0" y="0"/>
            <a:ext cx="9144000" cy="274320"/>
          </a:xfrm>
          <a:prstGeom prst="rect">
            <a:avLst/>
          </a:prstGeom>
          <a:solidFill>
            <a:srgbClr val="0091B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descr="hph-system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98010" y="6003482"/>
            <a:ext cx="1730746" cy="639709"/>
          </a:xfrm>
          <a:prstGeom prst="rect">
            <a:avLst/>
          </a:prstGeom>
        </p:spPr>
      </p:pic>
      <p:sp>
        <p:nvSpPr>
          <p:cNvPr id="2" name="Title 1"/>
          <p:cNvSpPr>
            <a:spLocks noGrp="1"/>
          </p:cNvSpPr>
          <p:nvPr>
            <p:ph type="title"/>
          </p:nvPr>
        </p:nvSpPr>
        <p:spPr>
          <a:xfrm>
            <a:off x="224125" y="373563"/>
            <a:ext cx="8695750" cy="871647"/>
          </a:xfrm>
        </p:spPr>
        <p:txBody>
          <a:bodyPr tIns="45720" bIns="91440"/>
          <a:lstStyle>
            <a:lvl1pPr>
              <a:defRPr>
                <a:solidFill>
                  <a:schemeClr val="accent1"/>
                </a:solidFill>
              </a:defRPr>
            </a:lvl1pPr>
          </a:lstStyle>
          <a:p>
            <a:r>
              <a:rPr lang="en-US"/>
              <a:t>Click to edit Master title style</a:t>
            </a:r>
          </a:p>
        </p:txBody>
      </p:sp>
      <p:sp>
        <p:nvSpPr>
          <p:cNvPr id="3" name="Slide Number Placeholder 2"/>
          <p:cNvSpPr>
            <a:spLocks noGrp="1"/>
          </p:cNvSpPr>
          <p:nvPr>
            <p:ph type="sldNum" sz="quarter" idx="10"/>
          </p:nvPr>
        </p:nvSpPr>
        <p:spPr>
          <a:xfrm>
            <a:off x="8774219" y="1"/>
            <a:ext cx="369781" cy="274320"/>
          </a:xfrm>
        </p:spPr>
        <p:txBody>
          <a:bodyPr/>
          <a:lstStyle>
            <a:lvl1pPr>
              <a:defRPr>
                <a:solidFill>
                  <a:schemeClr val="bg1"/>
                </a:solidFill>
              </a:defRPr>
            </a:lvl1pPr>
          </a:lstStyle>
          <a:p>
            <a:fld id="{4EF9D3C6-162D-A348-BFC0-1CEF154C6935}" type="slidenum">
              <a:rPr lang="en-US" smtClean="0"/>
              <a:pPr/>
              <a:t>‹#›</a:t>
            </a:fld>
            <a:endParaRPr lang="en-US" dirty="0"/>
          </a:p>
        </p:txBody>
      </p:sp>
      <p:sp>
        <p:nvSpPr>
          <p:cNvPr id="5" name="Content Placeholder 4"/>
          <p:cNvSpPr>
            <a:spLocks noGrp="1"/>
          </p:cNvSpPr>
          <p:nvPr>
            <p:ph sz="quarter" idx="11"/>
          </p:nvPr>
        </p:nvSpPr>
        <p:spPr>
          <a:xfrm>
            <a:off x="223838" y="1332376"/>
            <a:ext cx="8696325" cy="4564305"/>
          </a:xfrm>
        </p:spPr>
        <p:txBody>
          <a:bodyPr/>
          <a:lstStyle>
            <a:lvl1pPr>
              <a:buClr>
                <a:schemeClr val="accent1"/>
              </a:buClr>
              <a:defRPr>
                <a:solidFill>
                  <a:srgbClr val="000000"/>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6"/>
          <p:cNvSpPr>
            <a:spLocks noGrp="1"/>
          </p:cNvSpPr>
          <p:nvPr>
            <p:ph type="ftr" sz="quarter" idx="3"/>
          </p:nvPr>
        </p:nvSpPr>
        <p:spPr>
          <a:xfrm>
            <a:off x="224125" y="6356350"/>
            <a:ext cx="3683472" cy="365125"/>
          </a:xfrm>
          <a:prstGeom prst="rect">
            <a:avLst/>
          </a:prstGeom>
        </p:spPr>
        <p:txBody>
          <a:bodyPr vert="horz" lIns="91440" tIns="45720" rIns="91440" bIns="45720" rtlCol="0" anchor="ctr"/>
          <a:lstStyle>
            <a:lvl1pPr algn="l">
              <a:defRPr sz="1200" kern="1100" cap="all" spc="130">
                <a:solidFill>
                  <a:srgbClr val="0091BA"/>
                </a:solidFill>
              </a:defRPr>
            </a:lvl1pPr>
          </a:lstStyle>
          <a:p>
            <a:r>
              <a:rPr lang="en-US" dirty="0"/>
              <a:t>CREATING A HEALTHIER HAWAIʻI</a:t>
            </a:r>
          </a:p>
        </p:txBody>
      </p:sp>
      <p:sp>
        <p:nvSpPr>
          <p:cNvPr id="9" name="Text Placeholder 8"/>
          <p:cNvSpPr>
            <a:spLocks noGrp="1"/>
          </p:cNvSpPr>
          <p:nvPr>
            <p:ph type="body" sz="quarter" idx="12" hasCustomPrompt="1"/>
          </p:nvPr>
        </p:nvSpPr>
        <p:spPr>
          <a:xfrm>
            <a:off x="223838" y="5985719"/>
            <a:ext cx="6810375" cy="203643"/>
          </a:xfrm>
        </p:spPr>
        <p:txBody>
          <a:bodyPr anchor="b">
            <a:noAutofit/>
          </a:bodyPr>
          <a:lstStyle>
            <a:lvl1pPr marL="0" indent="0">
              <a:buNone/>
              <a:defRPr sz="1000">
                <a:solidFill>
                  <a:schemeClr val="bg1">
                    <a:lumMod val="50000"/>
                  </a:schemeClr>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dirty="0"/>
              <a:t>Click to edit Source text</a:t>
            </a:r>
          </a:p>
        </p:txBody>
      </p:sp>
    </p:spTree>
    <p:extLst>
      <p:ext uri="{BB962C8B-B14F-4D97-AF65-F5344CB8AC3E}">
        <p14:creationId xmlns:p14="http://schemas.microsoft.com/office/powerpoint/2010/main" val="36315563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Column Content">
    <p:spTree>
      <p:nvGrpSpPr>
        <p:cNvPr id="1" name=""/>
        <p:cNvGrpSpPr/>
        <p:nvPr/>
      </p:nvGrpSpPr>
      <p:grpSpPr>
        <a:xfrm>
          <a:off x="0" y="0"/>
          <a:ext cx="0" cy="0"/>
          <a:chOff x="0" y="0"/>
          <a:chExt cx="0" cy="0"/>
        </a:xfrm>
      </p:grpSpPr>
      <p:sp>
        <p:nvSpPr>
          <p:cNvPr id="6" name="Rectangle 5"/>
          <p:cNvSpPr/>
          <p:nvPr userDrawn="1"/>
        </p:nvSpPr>
        <p:spPr>
          <a:xfrm>
            <a:off x="0" y="0"/>
            <a:ext cx="9144000" cy="274320"/>
          </a:xfrm>
          <a:prstGeom prst="rect">
            <a:avLst/>
          </a:prstGeom>
          <a:solidFill>
            <a:srgbClr val="0091B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descr="hph-system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98010" y="6003482"/>
            <a:ext cx="1730746" cy="639709"/>
          </a:xfrm>
          <a:prstGeom prst="rect">
            <a:avLst/>
          </a:prstGeom>
        </p:spPr>
      </p:pic>
      <p:sp>
        <p:nvSpPr>
          <p:cNvPr id="2" name="Title 1"/>
          <p:cNvSpPr>
            <a:spLocks noGrp="1"/>
          </p:cNvSpPr>
          <p:nvPr>
            <p:ph type="title"/>
          </p:nvPr>
        </p:nvSpPr>
        <p:spPr>
          <a:xfrm>
            <a:off x="224125" y="373563"/>
            <a:ext cx="8695750" cy="871647"/>
          </a:xfrm>
        </p:spPr>
        <p:txBody>
          <a:bodyPr tIns="45720" bIns="91440"/>
          <a:lstStyle>
            <a:lvl1pPr>
              <a:defRPr>
                <a:solidFill>
                  <a:schemeClr val="accent1"/>
                </a:solidFill>
              </a:defRPr>
            </a:lvl1pPr>
          </a:lstStyle>
          <a:p>
            <a:r>
              <a:rPr lang="en-US"/>
              <a:t>Click to edit Master title style</a:t>
            </a:r>
          </a:p>
        </p:txBody>
      </p:sp>
      <p:sp>
        <p:nvSpPr>
          <p:cNvPr id="3" name="Slide Number Placeholder 2"/>
          <p:cNvSpPr>
            <a:spLocks noGrp="1"/>
          </p:cNvSpPr>
          <p:nvPr>
            <p:ph type="sldNum" sz="quarter" idx="10"/>
          </p:nvPr>
        </p:nvSpPr>
        <p:spPr>
          <a:xfrm>
            <a:off x="8774219" y="1"/>
            <a:ext cx="369781" cy="274320"/>
          </a:xfrm>
        </p:spPr>
        <p:txBody>
          <a:bodyPr/>
          <a:lstStyle>
            <a:lvl1pPr>
              <a:defRPr>
                <a:solidFill>
                  <a:schemeClr val="bg1"/>
                </a:solidFill>
              </a:defRPr>
            </a:lvl1pPr>
          </a:lstStyle>
          <a:p>
            <a:fld id="{4EF9D3C6-162D-A348-BFC0-1CEF154C6935}" type="slidenum">
              <a:rPr lang="en-US" smtClean="0"/>
              <a:pPr/>
              <a:t>‹#›</a:t>
            </a:fld>
            <a:endParaRPr lang="en-US" dirty="0"/>
          </a:p>
        </p:txBody>
      </p:sp>
      <p:sp>
        <p:nvSpPr>
          <p:cNvPr id="5" name="Content Placeholder 4"/>
          <p:cNvSpPr>
            <a:spLocks noGrp="1"/>
          </p:cNvSpPr>
          <p:nvPr>
            <p:ph sz="quarter" idx="11"/>
          </p:nvPr>
        </p:nvSpPr>
        <p:spPr>
          <a:xfrm>
            <a:off x="223839" y="1332376"/>
            <a:ext cx="4296542" cy="4564305"/>
          </a:xfrm>
        </p:spPr>
        <p:txBody>
          <a:bodyPr/>
          <a:lstStyle>
            <a:lvl1pPr>
              <a:buClr>
                <a:schemeClr val="accent1"/>
              </a:buClr>
              <a:defRPr>
                <a:solidFill>
                  <a:srgbClr val="000000"/>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6"/>
          <p:cNvSpPr>
            <a:spLocks noGrp="1"/>
          </p:cNvSpPr>
          <p:nvPr>
            <p:ph type="ftr" sz="quarter" idx="3"/>
          </p:nvPr>
        </p:nvSpPr>
        <p:spPr>
          <a:xfrm>
            <a:off x="224125" y="6356350"/>
            <a:ext cx="3683472" cy="365125"/>
          </a:xfrm>
          <a:prstGeom prst="rect">
            <a:avLst/>
          </a:prstGeom>
        </p:spPr>
        <p:txBody>
          <a:bodyPr vert="horz" lIns="91440" tIns="45720" rIns="91440" bIns="45720" rtlCol="0" anchor="ctr"/>
          <a:lstStyle>
            <a:lvl1pPr algn="l">
              <a:defRPr sz="1200" kern="1100" cap="all" spc="130">
                <a:solidFill>
                  <a:srgbClr val="0091BA"/>
                </a:solidFill>
              </a:defRPr>
            </a:lvl1pPr>
          </a:lstStyle>
          <a:p>
            <a:r>
              <a:rPr lang="en-US" dirty="0"/>
              <a:t>CREATING A HEALTHIER HAWAIʻI</a:t>
            </a:r>
          </a:p>
        </p:txBody>
      </p:sp>
      <p:sp>
        <p:nvSpPr>
          <p:cNvPr id="9" name="Text Placeholder 8"/>
          <p:cNvSpPr>
            <a:spLocks noGrp="1"/>
          </p:cNvSpPr>
          <p:nvPr>
            <p:ph type="body" sz="quarter" idx="12" hasCustomPrompt="1"/>
          </p:nvPr>
        </p:nvSpPr>
        <p:spPr>
          <a:xfrm>
            <a:off x="223838" y="5985719"/>
            <a:ext cx="6810375" cy="203643"/>
          </a:xfrm>
        </p:spPr>
        <p:txBody>
          <a:bodyPr anchor="b">
            <a:noAutofit/>
          </a:bodyPr>
          <a:lstStyle>
            <a:lvl1pPr marL="0" indent="0">
              <a:buNone/>
              <a:defRPr sz="1000">
                <a:solidFill>
                  <a:schemeClr val="bg1">
                    <a:lumMod val="50000"/>
                  </a:schemeClr>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dirty="0"/>
              <a:t>Click to edit Source text</a:t>
            </a:r>
          </a:p>
        </p:txBody>
      </p:sp>
      <p:sp>
        <p:nvSpPr>
          <p:cNvPr id="10" name="Content Placeholder 4"/>
          <p:cNvSpPr>
            <a:spLocks noGrp="1"/>
          </p:cNvSpPr>
          <p:nvPr>
            <p:ph sz="quarter" idx="13"/>
          </p:nvPr>
        </p:nvSpPr>
        <p:spPr>
          <a:xfrm>
            <a:off x="4623333" y="1332376"/>
            <a:ext cx="4296542" cy="4564305"/>
          </a:xfrm>
        </p:spPr>
        <p:txBody>
          <a:bodyPr/>
          <a:lstStyle>
            <a:lvl1pPr>
              <a:buClr>
                <a:schemeClr val="accent1"/>
              </a:buClr>
              <a:defRPr>
                <a:solidFill>
                  <a:srgbClr val="000000"/>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521536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p:cNvSpPr/>
          <p:nvPr userDrawn="1"/>
        </p:nvSpPr>
        <p:spPr>
          <a:xfrm>
            <a:off x="0" y="0"/>
            <a:ext cx="9144000" cy="274320"/>
          </a:xfrm>
          <a:prstGeom prst="rect">
            <a:avLst/>
          </a:prstGeom>
          <a:solidFill>
            <a:srgbClr val="0091B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descr="hph-system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98010" y="6003482"/>
            <a:ext cx="1730746" cy="639709"/>
          </a:xfrm>
          <a:prstGeom prst="rect">
            <a:avLst/>
          </a:prstGeom>
        </p:spPr>
      </p:pic>
      <p:sp>
        <p:nvSpPr>
          <p:cNvPr id="2" name="Title 1"/>
          <p:cNvSpPr>
            <a:spLocks noGrp="1"/>
          </p:cNvSpPr>
          <p:nvPr>
            <p:ph type="title"/>
          </p:nvPr>
        </p:nvSpPr>
        <p:spPr>
          <a:xfrm>
            <a:off x="224125" y="373563"/>
            <a:ext cx="8695750" cy="871647"/>
          </a:xfrm>
        </p:spPr>
        <p:txBody>
          <a:bodyPr tIns="45720" bIns="91440"/>
          <a:lstStyle>
            <a:lvl1pPr>
              <a:defRPr>
                <a:solidFill>
                  <a:schemeClr val="accent1"/>
                </a:solidFill>
              </a:defRPr>
            </a:lvl1pPr>
          </a:lstStyle>
          <a:p>
            <a:r>
              <a:rPr lang="en-US"/>
              <a:t>Click to edit Master title style</a:t>
            </a:r>
          </a:p>
        </p:txBody>
      </p:sp>
      <p:sp>
        <p:nvSpPr>
          <p:cNvPr id="3" name="Slide Number Placeholder 2"/>
          <p:cNvSpPr>
            <a:spLocks noGrp="1"/>
          </p:cNvSpPr>
          <p:nvPr>
            <p:ph type="sldNum" sz="quarter" idx="10"/>
          </p:nvPr>
        </p:nvSpPr>
        <p:spPr>
          <a:xfrm>
            <a:off x="8774219" y="1"/>
            <a:ext cx="369781" cy="274320"/>
          </a:xfrm>
        </p:spPr>
        <p:txBody>
          <a:bodyPr/>
          <a:lstStyle>
            <a:lvl1pPr>
              <a:defRPr>
                <a:solidFill>
                  <a:schemeClr val="bg1"/>
                </a:solidFill>
              </a:defRPr>
            </a:lvl1pPr>
          </a:lstStyle>
          <a:p>
            <a:fld id="{4EF9D3C6-162D-A348-BFC0-1CEF154C6935}" type="slidenum">
              <a:rPr lang="en-US" smtClean="0"/>
              <a:pPr/>
              <a:t>‹#›</a:t>
            </a:fld>
            <a:endParaRPr lang="en-US" dirty="0"/>
          </a:p>
        </p:txBody>
      </p:sp>
      <p:sp>
        <p:nvSpPr>
          <p:cNvPr id="9" name="Text Placeholder 8"/>
          <p:cNvSpPr>
            <a:spLocks noGrp="1"/>
          </p:cNvSpPr>
          <p:nvPr>
            <p:ph type="body" sz="quarter" idx="12" hasCustomPrompt="1"/>
          </p:nvPr>
        </p:nvSpPr>
        <p:spPr>
          <a:xfrm>
            <a:off x="223838" y="5985719"/>
            <a:ext cx="6810375" cy="203643"/>
          </a:xfrm>
        </p:spPr>
        <p:txBody>
          <a:bodyPr anchor="b">
            <a:noAutofit/>
          </a:bodyPr>
          <a:lstStyle>
            <a:lvl1pPr marL="0" indent="0">
              <a:buNone/>
              <a:defRPr sz="1000">
                <a:solidFill>
                  <a:schemeClr val="bg1">
                    <a:lumMod val="50000"/>
                  </a:schemeClr>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dirty="0"/>
              <a:t>Click to edit Source text</a:t>
            </a:r>
          </a:p>
        </p:txBody>
      </p:sp>
      <p:sp>
        <p:nvSpPr>
          <p:cNvPr id="10" name="Footer Placeholder 6"/>
          <p:cNvSpPr>
            <a:spLocks noGrp="1"/>
          </p:cNvSpPr>
          <p:nvPr>
            <p:ph type="ftr" sz="quarter" idx="3"/>
          </p:nvPr>
        </p:nvSpPr>
        <p:spPr>
          <a:xfrm>
            <a:off x="224125" y="6356350"/>
            <a:ext cx="3683472" cy="365125"/>
          </a:xfrm>
          <a:prstGeom prst="rect">
            <a:avLst/>
          </a:prstGeom>
        </p:spPr>
        <p:txBody>
          <a:bodyPr vert="horz" lIns="91440" tIns="45720" rIns="91440" bIns="45720" rtlCol="0" anchor="ctr"/>
          <a:lstStyle>
            <a:lvl1pPr algn="l">
              <a:defRPr sz="1200" kern="1100" cap="all" spc="130">
                <a:solidFill>
                  <a:srgbClr val="0091BA"/>
                </a:solidFill>
              </a:defRPr>
            </a:lvl1pPr>
          </a:lstStyle>
          <a:p>
            <a:r>
              <a:rPr lang="en-US" dirty="0"/>
              <a:t>CREATING A HEALTHIER HAWAIʻI</a:t>
            </a:r>
          </a:p>
        </p:txBody>
      </p:sp>
    </p:spTree>
    <p:extLst>
      <p:ext uri="{BB962C8B-B14F-4D97-AF65-F5344CB8AC3E}">
        <p14:creationId xmlns:p14="http://schemas.microsoft.com/office/powerpoint/2010/main" val="2810755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Photo">
    <p:spTree>
      <p:nvGrpSpPr>
        <p:cNvPr id="1" name=""/>
        <p:cNvGrpSpPr/>
        <p:nvPr/>
      </p:nvGrpSpPr>
      <p:grpSpPr>
        <a:xfrm>
          <a:off x="0" y="0"/>
          <a:ext cx="0" cy="0"/>
          <a:chOff x="0" y="0"/>
          <a:chExt cx="0" cy="0"/>
        </a:xfrm>
      </p:grpSpPr>
      <p:sp>
        <p:nvSpPr>
          <p:cNvPr id="6" name="Rectangle 5"/>
          <p:cNvSpPr/>
          <p:nvPr userDrawn="1"/>
        </p:nvSpPr>
        <p:spPr>
          <a:xfrm>
            <a:off x="0" y="0"/>
            <a:ext cx="9144000" cy="274320"/>
          </a:xfrm>
          <a:prstGeom prst="rect">
            <a:avLst/>
          </a:prstGeom>
          <a:solidFill>
            <a:srgbClr val="0091B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descr="hph-system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98010" y="6003482"/>
            <a:ext cx="1730746" cy="639709"/>
          </a:xfrm>
          <a:prstGeom prst="rect">
            <a:avLst/>
          </a:prstGeom>
        </p:spPr>
      </p:pic>
      <p:sp>
        <p:nvSpPr>
          <p:cNvPr id="2" name="Title 1"/>
          <p:cNvSpPr>
            <a:spLocks noGrp="1"/>
          </p:cNvSpPr>
          <p:nvPr>
            <p:ph type="title"/>
          </p:nvPr>
        </p:nvSpPr>
        <p:spPr>
          <a:xfrm>
            <a:off x="224125" y="373563"/>
            <a:ext cx="8695750" cy="871647"/>
          </a:xfrm>
        </p:spPr>
        <p:txBody>
          <a:bodyPr tIns="45720" bIns="91440"/>
          <a:lstStyle>
            <a:lvl1pPr>
              <a:defRPr>
                <a:solidFill>
                  <a:schemeClr val="accent1"/>
                </a:solidFill>
              </a:defRPr>
            </a:lvl1pPr>
          </a:lstStyle>
          <a:p>
            <a:r>
              <a:rPr lang="en-US"/>
              <a:t>Click to edit Master title style</a:t>
            </a:r>
          </a:p>
        </p:txBody>
      </p:sp>
      <p:sp>
        <p:nvSpPr>
          <p:cNvPr id="3" name="Slide Number Placeholder 2"/>
          <p:cNvSpPr>
            <a:spLocks noGrp="1"/>
          </p:cNvSpPr>
          <p:nvPr>
            <p:ph type="sldNum" sz="quarter" idx="10"/>
          </p:nvPr>
        </p:nvSpPr>
        <p:spPr>
          <a:xfrm>
            <a:off x="8774219" y="1"/>
            <a:ext cx="369781" cy="274320"/>
          </a:xfrm>
        </p:spPr>
        <p:txBody>
          <a:bodyPr/>
          <a:lstStyle>
            <a:lvl1pPr>
              <a:defRPr>
                <a:solidFill>
                  <a:schemeClr val="bg1"/>
                </a:solidFill>
              </a:defRPr>
            </a:lvl1pPr>
          </a:lstStyle>
          <a:p>
            <a:fld id="{4EF9D3C6-162D-A348-BFC0-1CEF154C6935}" type="slidenum">
              <a:rPr lang="en-US" smtClean="0"/>
              <a:pPr/>
              <a:t>‹#›</a:t>
            </a:fld>
            <a:endParaRPr lang="en-US" dirty="0"/>
          </a:p>
        </p:txBody>
      </p:sp>
      <p:sp>
        <p:nvSpPr>
          <p:cNvPr id="5" name="Picture Placeholder 4"/>
          <p:cNvSpPr>
            <a:spLocks noGrp="1"/>
          </p:cNvSpPr>
          <p:nvPr>
            <p:ph type="pic" sz="quarter" idx="11"/>
          </p:nvPr>
        </p:nvSpPr>
        <p:spPr>
          <a:xfrm>
            <a:off x="223838" y="1306213"/>
            <a:ext cx="8704262" cy="4564063"/>
          </a:xfrm>
        </p:spPr>
        <p:txBody>
          <a:bodyPr/>
          <a:lstStyle/>
          <a:p>
            <a:endParaRPr lang="en-US" dirty="0"/>
          </a:p>
        </p:txBody>
      </p:sp>
      <p:sp>
        <p:nvSpPr>
          <p:cNvPr id="9" name="Footer Placeholder 6"/>
          <p:cNvSpPr>
            <a:spLocks noGrp="1"/>
          </p:cNvSpPr>
          <p:nvPr>
            <p:ph type="ftr" sz="quarter" idx="3"/>
          </p:nvPr>
        </p:nvSpPr>
        <p:spPr>
          <a:xfrm>
            <a:off x="224125" y="6356350"/>
            <a:ext cx="3683472" cy="365125"/>
          </a:xfrm>
          <a:prstGeom prst="rect">
            <a:avLst/>
          </a:prstGeom>
        </p:spPr>
        <p:txBody>
          <a:bodyPr vert="horz" lIns="91440" tIns="45720" rIns="91440" bIns="45720" rtlCol="0" anchor="ctr"/>
          <a:lstStyle>
            <a:lvl1pPr algn="l">
              <a:defRPr sz="1200" kern="1100" cap="all" spc="130">
                <a:solidFill>
                  <a:srgbClr val="0091BA"/>
                </a:solidFill>
              </a:defRPr>
            </a:lvl1pPr>
          </a:lstStyle>
          <a:p>
            <a:r>
              <a:rPr lang="en-US" dirty="0"/>
              <a:t>CREATING A HEALTHIER HAWAIʻI</a:t>
            </a:r>
          </a:p>
        </p:txBody>
      </p:sp>
      <p:sp>
        <p:nvSpPr>
          <p:cNvPr id="10" name="Text Placeholder 8"/>
          <p:cNvSpPr>
            <a:spLocks noGrp="1"/>
          </p:cNvSpPr>
          <p:nvPr>
            <p:ph type="body" sz="quarter" idx="12" hasCustomPrompt="1"/>
          </p:nvPr>
        </p:nvSpPr>
        <p:spPr>
          <a:xfrm>
            <a:off x="223838" y="5985719"/>
            <a:ext cx="6810375" cy="203643"/>
          </a:xfrm>
        </p:spPr>
        <p:txBody>
          <a:bodyPr anchor="b">
            <a:noAutofit/>
          </a:bodyPr>
          <a:lstStyle>
            <a:lvl1pPr marL="0" indent="0">
              <a:buNone/>
              <a:defRPr sz="1000">
                <a:solidFill>
                  <a:schemeClr val="bg1">
                    <a:lumMod val="50000"/>
                  </a:schemeClr>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dirty="0"/>
              <a:t>Click to edit Source text</a:t>
            </a:r>
          </a:p>
        </p:txBody>
      </p:sp>
    </p:spTree>
    <p:extLst>
      <p:ext uri="{BB962C8B-B14F-4D97-AF65-F5344CB8AC3E}">
        <p14:creationId xmlns:p14="http://schemas.microsoft.com/office/powerpoint/2010/main" val="41498141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hoto Only">
    <p:spTree>
      <p:nvGrpSpPr>
        <p:cNvPr id="1" name=""/>
        <p:cNvGrpSpPr/>
        <p:nvPr/>
      </p:nvGrpSpPr>
      <p:grpSpPr>
        <a:xfrm>
          <a:off x="0" y="0"/>
          <a:ext cx="0" cy="0"/>
          <a:chOff x="0" y="0"/>
          <a:chExt cx="0" cy="0"/>
        </a:xfrm>
      </p:grpSpPr>
      <p:sp>
        <p:nvSpPr>
          <p:cNvPr id="6" name="Rectangle 5"/>
          <p:cNvSpPr/>
          <p:nvPr userDrawn="1"/>
        </p:nvSpPr>
        <p:spPr>
          <a:xfrm>
            <a:off x="0" y="0"/>
            <a:ext cx="9144000" cy="274320"/>
          </a:xfrm>
          <a:prstGeom prst="rect">
            <a:avLst/>
          </a:prstGeom>
          <a:solidFill>
            <a:srgbClr val="0091B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descr="hph-system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98010" y="6003482"/>
            <a:ext cx="1730746" cy="639709"/>
          </a:xfrm>
          <a:prstGeom prst="rect">
            <a:avLst/>
          </a:prstGeom>
        </p:spPr>
      </p:pic>
      <p:sp>
        <p:nvSpPr>
          <p:cNvPr id="3" name="Slide Number Placeholder 2"/>
          <p:cNvSpPr>
            <a:spLocks noGrp="1"/>
          </p:cNvSpPr>
          <p:nvPr>
            <p:ph type="sldNum" sz="quarter" idx="10"/>
          </p:nvPr>
        </p:nvSpPr>
        <p:spPr>
          <a:xfrm>
            <a:off x="8774219" y="1"/>
            <a:ext cx="369781" cy="274320"/>
          </a:xfrm>
        </p:spPr>
        <p:txBody>
          <a:bodyPr/>
          <a:lstStyle>
            <a:lvl1pPr>
              <a:defRPr>
                <a:solidFill>
                  <a:schemeClr val="bg1"/>
                </a:solidFill>
              </a:defRPr>
            </a:lvl1pPr>
          </a:lstStyle>
          <a:p>
            <a:fld id="{4EF9D3C6-162D-A348-BFC0-1CEF154C6935}" type="slidenum">
              <a:rPr lang="en-US" smtClean="0"/>
              <a:pPr/>
              <a:t>‹#›</a:t>
            </a:fld>
            <a:endParaRPr lang="en-US" dirty="0"/>
          </a:p>
        </p:txBody>
      </p:sp>
      <p:sp>
        <p:nvSpPr>
          <p:cNvPr id="5" name="Picture Placeholder 4"/>
          <p:cNvSpPr>
            <a:spLocks noGrp="1"/>
          </p:cNvSpPr>
          <p:nvPr>
            <p:ph type="pic" sz="quarter" idx="11"/>
          </p:nvPr>
        </p:nvSpPr>
        <p:spPr>
          <a:xfrm>
            <a:off x="223838" y="426265"/>
            <a:ext cx="8704918" cy="5444011"/>
          </a:xfrm>
        </p:spPr>
        <p:txBody>
          <a:bodyPr/>
          <a:lstStyle/>
          <a:p>
            <a:endParaRPr lang="en-US" dirty="0"/>
          </a:p>
        </p:txBody>
      </p:sp>
      <p:sp>
        <p:nvSpPr>
          <p:cNvPr id="9" name="Footer Placeholder 6"/>
          <p:cNvSpPr>
            <a:spLocks noGrp="1"/>
          </p:cNvSpPr>
          <p:nvPr>
            <p:ph type="ftr" sz="quarter" idx="3"/>
          </p:nvPr>
        </p:nvSpPr>
        <p:spPr>
          <a:xfrm>
            <a:off x="224125" y="6356350"/>
            <a:ext cx="3683472" cy="365125"/>
          </a:xfrm>
          <a:prstGeom prst="rect">
            <a:avLst/>
          </a:prstGeom>
        </p:spPr>
        <p:txBody>
          <a:bodyPr vert="horz" lIns="91440" tIns="45720" rIns="91440" bIns="45720" rtlCol="0" anchor="ctr"/>
          <a:lstStyle>
            <a:lvl1pPr algn="l">
              <a:defRPr sz="1200" kern="1100" cap="all" spc="130">
                <a:solidFill>
                  <a:srgbClr val="0091BA"/>
                </a:solidFill>
              </a:defRPr>
            </a:lvl1pPr>
          </a:lstStyle>
          <a:p>
            <a:r>
              <a:rPr lang="en-US" dirty="0"/>
              <a:t>CREATING A HEALTHIER HAWAIʻI</a:t>
            </a:r>
          </a:p>
        </p:txBody>
      </p:sp>
      <p:sp>
        <p:nvSpPr>
          <p:cNvPr id="10" name="Text Placeholder 8"/>
          <p:cNvSpPr>
            <a:spLocks noGrp="1"/>
          </p:cNvSpPr>
          <p:nvPr>
            <p:ph type="body" sz="quarter" idx="12" hasCustomPrompt="1"/>
          </p:nvPr>
        </p:nvSpPr>
        <p:spPr>
          <a:xfrm>
            <a:off x="223838" y="5985719"/>
            <a:ext cx="6810375" cy="203643"/>
          </a:xfrm>
        </p:spPr>
        <p:txBody>
          <a:bodyPr anchor="b">
            <a:noAutofit/>
          </a:bodyPr>
          <a:lstStyle>
            <a:lvl1pPr marL="0" indent="0">
              <a:buNone/>
              <a:defRPr sz="1000">
                <a:solidFill>
                  <a:schemeClr val="bg1">
                    <a:lumMod val="50000"/>
                  </a:schemeClr>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dirty="0"/>
              <a:t>Click to edit Source text</a:t>
            </a:r>
          </a:p>
        </p:txBody>
      </p:sp>
    </p:spTree>
    <p:extLst>
      <p:ext uri="{BB962C8B-B14F-4D97-AF65-F5344CB8AC3E}">
        <p14:creationId xmlns:p14="http://schemas.microsoft.com/office/powerpoint/2010/main" val="36384046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Photos">
    <p:spTree>
      <p:nvGrpSpPr>
        <p:cNvPr id="1" name=""/>
        <p:cNvGrpSpPr/>
        <p:nvPr/>
      </p:nvGrpSpPr>
      <p:grpSpPr>
        <a:xfrm>
          <a:off x="0" y="0"/>
          <a:ext cx="0" cy="0"/>
          <a:chOff x="0" y="0"/>
          <a:chExt cx="0" cy="0"/>
        </a:xfrm>
      </p:grpSpPr>
      <p:sp>
        <p:nvSpPr>
          <p:cNvPr id="6" name="Rectangle 5"/>
          <p:cNvSpPr/>
          <p:nvPr userDrawn="1"/>
        </p:nvSpPr>
        <p:spPr>
          <a:xfrm>
            <a:off x="0" y="0"/>
            <a:ext cx="9144000" cy="274320"/>
          </a:xfrm>
          <a:prstGeom prst="rect">
            <a:avLst/>
          </a:prstGeom>
          <a:solidFill>
            <a:srgbClr val="0091B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descr="hph-system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98010" y="6003482"/>
            <a:ext cx="1730746" cy="639709"/>
          </a:xfrm>
          <a:prstGeom prst="rect">
            <a:avLst/>
          </a:prstGeom>
        </p:spPr>
      </p:pic>
      <p:sp>
        <p:nvSpPr>
          <p:cNvPr id="3" name="Slide Number Placeholder 2"/>
          <p:cNvSpPr>
            <a:spLocks noGrp="1"/>
          </p:cNvSpPr>
          <p:nvPr>
            <p:ph type="sldNum" sz="quarter" idx="10"/>
          </p:nvPr>
        </p:nvSpPr>
        <p:spPr>
          <a:xfrm>
            <a:off x="8774219" y="1"/>
            <a:ext cx="369781" cy="274320"/>
          </a:xfrm>
        </p:spPr>
        <p:txBody>
          <a:bodyPr/>
          <a:lstStyle>
            <a:lvl1pPr>
              <a:defRPr>
                <a:solidFill>
                  <a:schemeClr val="bg1"/>
                </a:solidFill>
              </a:defRPr>
            </a:lvl1pPr>
          </a:lstStyle>
          <a:p>
            <a:fld id="{4EF9D3C6-162D-A348-BFC0-1CEF154C6935}" type="slidenum">
              <a:rPr lang="en-US" smtClean="0"/>
              <a:pPr/>
              <a:t>‹#›</a:t>
            </a:fld>
            <a:endParaRPr lang="en-US" dirty="0"/>
          </a:p>
        </p:txBody>
      </p:sp>
      <p:sp>
        <p:nvSpPr>
          <p:cNvPr id="5" name="Picture Placeholder 4"/>
          <p:cNvSpPr>
            <a:spLocks noGrp="1"/>
          </p:cNvSpPr>
          <p:nvPr>
            <p:ph type="pic" sz="quarter" idx="11"/>
          </p:nvPr>
        </p:nvSpPr>
        <p:spPr>
          <a:xfrm>
            <a:off x="223838" y="426265"/>
            <a:ext cx="4296542" cy="5444011"/>
          </a:xfrm>
        </p:spPr>
        <p:txBody>
          <a:bodyPr/>
          <a:lstStyle/>
          <a:p>
            <a:endParaRPr lang="en-US" dirty="0"/>
          </a:p>
        </p:txBody>
      </p:sp>
      <p:sp>
        <p:nvSpPr>
          <p:cNvPr id="9" name="Footer Placeholder 6"/>
          <p:cNvSpPr>
            <a:spLocks noGrp="1"/>
          </p:cNvSpPr>
          <p:nvPr>
            <p:ph type="ftr" sz="quarter" idx="3"/>
          </p:nvPr>
        </p:nvSpPr>
        <p:spPr>
          <a:xfrm>
            <a:off x="224125" y="6356350"/>
            <a:ext cx="3683472" cy="365125"/>
          </a:xfrm>
          <a:prstGeom prst="rect">
            <a:avLst/>
          </a:prstGeom>
        </p:spPr>
        <p:txBody>
          <a:bodyPr vert="horz" lIns="91440" tIns="45720" rIns="91440" bIns="45720" rtlCol="0" anchor="ctr"/>
          <a:lstStyle>
            <a:lvl1pPr algn="l">
              <a:defRPr sz="1200" kern="1100" cap="all" spc="130">
                <a:solidFill>
                  <a:srgbClr val="0091BA"/>
                </a:solidFill>
              </a:defRPr>
            </a:lvl1pPr>
          </a:lstStyle>
          <a:p>
            <a:r>
              <a:rPr lang="en-US" dirty="0"/>
              <a:t>CREATING A HEALTHIER HAWAIʻI</a:t>
            </a:r>
          </a:p>
        </p:txBody>
      </p:sp>
      <p:sp>
        <p:nvSpPr>
          <p:cNvPr id="10" name="Text Placeholder 8"/>
          <p:cNvSpPr>
            <a:spLocks noGrp="1"/>
          </p:cNvSpPr>
          <p:nvPr>
            <p:ph type="body" sz="quarter" idx="12" hasCustomPrompt="1"/>
          </p:nvPr>
        </p:nvSpPr>
        <p:spPr>
          <a:xfrm>
            <a:off x="223838" y="5985719"/>
            <a:ext cx="6810375" cy="203643"/>
          </a:xfrm>
        </p:spPr>
        <p:txBody>
          <a:bodyPr anchor="b">
            <a:noAutofit/>
          </a:bodyPr>
          <a:lstStyle>
            <a:lvl1pPr marL="0" indent="0">
              <a:buNone/>
              <a:defRPr sz="1000">
                <a:solidFill>
                  <a:schemeClr val="bg1">
                    <a:lumMod val="50000"/>
                  </a:schemeClr>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dirty="0"/>
              <a:t>Click to edit Source text</a:t>
            </a:r>
          </a:p>
        </p:txBody>
      </p:sp>
      <p:sp>
        <p:nvSpPr>
          <p:cNvPr id="11" name="Picture Placeholder 4"/>
          <p:cNvSpPr>
            <a:spLocks noGrp="1"/>
          </p:cNvSpPr>
          <p:nvPr>
            <p:ph type="pic" sz="quarter" idx="13"/>
          </p:nvPr>
        </p:nvSpPr>
        <p:spPr>
          <a:xfrm>
            <a:off x="4632214" y="426265"/>
            <a:ext cx="4296542" cy="5444011"/>
          </a:xfrm>
        </p:spPr>
        <p:txBody>
          <a:bodyPr/>
          <a:lstStyle/>
          <a:p>
            <a:endParaRPr lang="en-US" dirty="0"/>
          </a:p>
        </p:txBody>
      </p:sp>
    </p:spTree>
    <p:extLst>
      <p:ext uri="{BB962C8B-B14F-4D97-AF65-F5344CB8AC3E}">
        <p14:creationId xmlns:p14="http://schemas.microsoft.com/office/powerpoint/2010/main" val="1184139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 Photos - Landscape">
    <p:spTree>
      <p:nvGrpSpPr>
        <p:cNvPr id="1" name=""/>
        <p:cNvGrpSpPr/>
        <p:nvPr/>
      </p:nvGrpSpPr>
      <p:grpSpPr>
        <a:xfrm>
          <a:off x="0" y="0"/>
          <a:ext cx="0" cy="0"/>
          <a:chOff x="0" y="0"/>
          <a:chExt cx="0" cy="0"/>
        </a:xfrm>
      </p:grpSpPr>
      <p:sp>
        <p:nvSpPr>
          <p:cNvPr id="6" name="Rectangle 5"/>
          <p:cNvSpPr/>
          <p:nvPr userDrawn="1"/>
        </p:nvSpPr>
        <p:spPr>
          <a:xfrm>
            <a:off x="0" y="0"/>
            <a:ext cx="9144000" cy="274320"/>
          </a:xfrm>
          <a:prstGeom prst="rect">
            <a:avLst/>
          </a:prstGeom>
          <a:solidFill>
            <a:srgbClr val="0091B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descr="hph-system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98010" y="6003482"/>
            <a:ext cx="1730746" cy="639709"/>
          </a:xfrm>
          <a:prstGeom prst="rect">
            <a:avLst/>
          </a:prstGeom>
        </p:spPr>
      </p:pic>
      <p:sp>
        <p:nvSpPr>
          <p:cNvPr id="3" name="Slide Number Placeholder 2"/>
          <p:cNvSpPr>
            <a:spLocks noGrp="1"/>
          </p:cNvSpPr>
          <p:nvPr>
            <p:ph type="sldNum" sz="quarter" idx="10"/>
          </p:nvPr>
        </p:nvSpPr>
        <p:spPr>
          <a:xfrm>
            <a:off x="8774219" y="1"/>
            <a:ext cx="369781" cy="274320"/>
          </a:xfrm>
        </p:spPr>
        <p:txBody>
          <a:bodyPr/>
          <a:lstStyle>
            <a:lvl1pPr>
              <a:defRPr>
                <a:solidFill>
                  <a:schemeClr val="bg1"/>
                </a:solidFill>
              </a:defRPr>
            </a:lvl1pPr>
          </a:lstStyle>
          <a:p>
            <a:fld id="{4EF9D3C6-162D-A348-BFC0-1CEF154C6935}" type="slidenum">
              <a:rPr lang="en-US" smtClean="0"/>
              <a:pPr/>
              <a:t>‹#›</a:t>
            </a:fld>
            <a:endParaRPr lang="en-US" dirty="0"/>
          </a:p>
        </p:txBody>
      </p:sp>
      <p:sp>
        <p:nvSpPr>
          <p:cNvPr id="5" name="Picture Placeholder 4"/>
          <p:cNvSpPr>
            <a:spLocks noGrp="1"/>
          </p:cNvSpPr>
          <p:nvPr>
            <p:ph type="pic" sz="quarter" idx="11"/>
          </p:nvPr>
        </p:nvSpPr>
        <p:spPr>
          <a:xfrm>
            <a:off x="223838" y="426264"/>
            <a:ext cx="8704918" cy="2651760"/>
          </a:xfrm>
        </p:spPr>
        <p:txBody>
          <a:bodyPr/>
          <a:lstStyle/>
          <a:p>
            <a:endParaRPr lang="en-US" dirty="0"/>
          </a:p>
        </p:txBody>
      </p:sp>
      <p:sp>
        <p:nvSpPr>
          <p:cNvPr id="9" name="Footer Placeholder 6"/>
          <p:cNvSpPr>
            <a:spLocks noGrp="1"/>
          </p:cNvSpPr>
          <p:nvPr>
            <p:ph type="ftr" sz="quarter" idx="3"/>
          </p:nvPr>
        </p:nvSpPr>
        <p:spPr>
          <a:xfrm>
            <a:off x="224125" y="6356350"/>
            <a:ext cx="3683472" cy="365125"/>
          </a:xfrm>
          <a:prstGeom prst="rect">
            <a:avLst/>
          </a:prstGeom>
        </p:spPr>
        <p:txBody>
          <a:bodyPr vert="horz" lIns="91440" tIns="45720" rIns="91440" bIns="45720" rtlCol="0" anchor="ctr"/>
          <a:lstStyle>
            <a:lvl1pPr algn="l">
              <a:defRPr sz="1200" kern="1100" cap="all" spc="130">
                <a:solidFill>
                  <a:srgbClr val="0091BA"/>
                </a:solidFill>
              </a:defRPr>
            </a:lvl1pPr>
          </a:lstStyle>
          <a:p>
            <a:r>
              <a:rPr lang="en-US" dirty="0"/>
              <a:t>CREATING A HEALTHIER HAWAIʻI</a:t>
            </a:r>
          </a:p>
        </p:txBody>
      </p:sp>
      <p:sp>
        <p:nvSpPr>
          <p:cNvPr id="10" name="Text Placeholder 8"/>
          <p:cNvSpPr>
            <a:spLocks noGrp="1"/>
          </p:cNvSpPr>
          <p:nvPr>
            <p:ph type="body" sz="quarter" idx="12" hasCustomPrompt="1"/>
          </p:nvPr>
        </p:nvSpPr>
        <p:spPr>
          <a:xfrm>
            <a:off x="223838" y="5985719"/>
            <a:ext cx="6810375" cy="203643"/>
          </a:xfrm>
        </p:spPr>
        <p:txBody>
          <a:bodyPr anchor="b">
            <a:noAutofit/>
          </a:bodyPr>
          <a:lstStyle>
            <a:lvl1pPr marL="0" indent="0">
              <a:buNone/>
              <a:defRPr sz="1000">
                <a:solidFill>
                  <a:schemeClr val="bg1">
                    <a:lumMod val="50000"/>
                  </a:schemeClr>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dirty="0"/>
              <a:t>Click to edit Source text</a:t>
            </a:r>
          </a:p>
        </p:txBody>
      </p:sp>
      <p:sp>
        <p:nvSpPr>
          <p:cNvPr id="13" name="Picture Placeholder 4"/>
          <p:cNvSpPr>
            <a:spLocks noGrp="1"/>
          </p:cNvSpPr>
          <p:nvPr>
            <p:ph type="pic" sz="quarter" idx="14"/>
          </p:nvPr>
        </p:nvSpPr>
        <p:spPr>
          <a:xfrm>
            <a:off x="224125" y="3218516"/>
            <a:ext cx="4296542" cy="2651760"/>
          </a:xfrm>
        </p:spPr>
        <p:txBody>
          <a:bodyPr/>
          <a:lstStyle/>
          <a:p>
            <a:endParaRPr lang="en-US" dirty="0"/>
          </a:p>
        </p:txBody>
      </p:sp>
      <p:sp>
        <p:nvSpPr>
          <p:cNvPr id="15" name="Picture Placeholder 4"/>
          <p:cNvSpPr>
            <a:spLocks noGrp="1"/>
          </p:cNvSpPr>
          <p:nvPr>
            <p:ph type="pic" sz="quarter" idx="16"/>
          </p:nvPr>
        </p:nvSpPr>
        <p:spPr>
          <a:xfrm>
            <a:off x="4632214" y="3218516"/>
            <a:ext cx="4296542" cy="2651760"/>
          </a:xfrm>
        </p:spPr>
        <p:txBody>
          <a:bodyPr/>
          <a:lstStyle/>
          <a:p>
            <a:endParaRPr lang="en-US" dirty="0"/>
          </a:p>
        </p:txBody>
      </p:sp>
    </p:spTree>
    <p:extLst>
      <p:ext uri="{BB962C8B-B14F-4D97-AF65-F5344CB8AC3E}">
        <p14:creationId xmlns:p14="http://schemas.microsoft.com/office/powerpoint/2010/main" val="19456216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 Photos Portrait">
    <p:spTree>
      <p:nvGrpSpPr>
        <p:cNvPr id="1" name=""/>
        <p:cNvGrpSpPr/>
        <p:nvPr/>
      </p:nvGrpSpPr>
      <p:grpSpPr>
        <a:xfrm>
          <a:off x="0" y="0"/>
          <a:ext cx="0" cy="0"/>
          <a:chOff x="0" y="0"/>
          <a:chExt cx="0" cy="0"/>
        </a:xfrm>
      </p:grpSpPr>
      <p:sp>
        <p:nvSpPr>
          <p:cNvPr id="6" name="Rectangle 5"/>
          <p:cNvSpPr/>
          <p:nvPr userDrawn="1"/>
        </p:nvSpPr>
        <p:spPr>
          <a:xfrm>
            <a:off x="0" y="0"/>
            <a:ext cx="9144000" cy="274320"/>
          </a:xfrm>
          <a:prstGeom prst="rect">
            <a:avLst/>
          </a:prstGeom>
          <a:solidFill>
            <a:srgbClr val="0091B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descr="hph-system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98010" y="6003482"/>
            <a:ext cx="1730746" cy="639709"/>
          </a:xfrm>
          <a:prstGeom prst="rect">
            <a:avLst/>
          </a:prstGeom>
        </p:spPr>
      </p:pic>
      <p:sp>
        <p:nvSpPr>
          <p:cNvPr id="3" name="Slide Number Placeholder 2"/>
          <p:cNvSpPr>
            <a:spLocks noGrp="1"/>
          </p:cNvSpPr>
          <p:nvPr>
            <p:ph type="sldNum" sz="quarter" idx="10"/>
          </p:nvPr>
        </p:nvSpPr>
        <p:spPr>
          <a:xfrm>
            <a:off x="8774219" y="1"/>
            <a:ext cx="369781" cy="274320"/>
          </a:xfrm>
        </p:spPr>
        <p:txBody>
          <a:bodyPr/>
          <a:lstStyle>
            <a:lvl1pPr>
              <a:defRPr>
                <a:solidFill>
                  <a:schemeClr val="bg1"/>
                </a:solidFill>
              </a:defRPr>
            </a:lvl1pPr>
          </a:lstStyle>
          <a:p>
            <a:fld id="{4EF9D3C6-162D-A348-BFC0-1CEF154C6935}" type="slidenum">
              <a:rPr lang="en-US" smtClean="0"/>
              <a:pPr/>
              <a:t>‹#›</a:t>
            </a:fld>
            <a:endParaRPr lang="en-US" dirty="0"/>
          </a:p>
        </p:txBody>
      </p:sp>
      <p:sp>
        <p:nvSpPr>
          <p:cNvPr id="5" name="Picture Placeholder 4"/>
          <p:cNvSpPr>
            <a:spLocks noGrp="1"/>
          </p:cNvSpPr>
          <p:nvPr>
            <p:ph type="pic" sz="quarter" idx="11"/>
          </p:nvPr>
        </p:nvSpPr>
        <p:spPr>
          <a:xfrm>
            <a:off x="223838" y="426264"/>
            <a:ext cx="4296542" cy="5444012"/>
          </a:xfrm>
        </p:spPr>
        <p:txBody>
          <a:bodyPr/>
          <a:lstStyle/>
          <a:p>
            <a:endParaRPr lang="en-US" dirty="0"/>
          </a:p>
        </p:txBody>
      </p:sp>
      <p:sp>
        <p:nvSpPr>
          <p:cNvPr id="9" name="Footer Placeholder 6"/>
          <p:cNvSpPr>
            <a:spLocks noGrp="1"/>
          </p:cNvSpPr>
          <p:nvPr>
            <p:ph type="ftr" sz="quarter" idx="3"/>
          </p:nvPr>
        </p:nvSpPr>
        <p:spPr>
          <a:xfrm>
            <a:off x="224125" y="6356350"/>
            <a:ext cx="3683472" cy="365125"/>
          </a:xfrm>
          <a:prstGeom prst="rect">
            <a:avLst/>
          </a:prstGeom>
        </p:spPr>
        <p:txBody>
          <a:bodyPr vert="horz" lIns="91440" tIns="45720" rIns="91440" bIns="45720" rtlCol="0" anchor="ctr"/>
          <a:lstStyle>
            <a:lvl1pPr algn="l">
              <a:defRPr sz="1200" kern="1100" cap="all" spc="130">
                <a:solidFill>
                  <a:srgbClr val="0091BA"/>
                </a:solidFill>
              </a:defRPr>
            </a:lvl1pPr>
          </a:lstStyle>
          <a:p>
            <a:r>
              <a:rPr lang="en-US" dirty="0"/>
              <a:t>CREATING A HEALTHIER HAWAIʻI</a:t>
            </a:r>
          </a:p>
        </p:txBody>
      </p:sp>
      <p:sp>
        <p:nvSpPr>
          <p:cNvPr id="10" name="Text Placeholder 8"/>
          <p:cNvSpPr>
            <a:spLocks noGrp="1"/>
          </p:cNvSpPr>
          <p:nvPr>
            <p:ph type="body" sz="quarter" idx="12" hasCustomPrompt="1"/>
          </p:nvPr>
        </p:nvSpPr>
        <p:spPr>
          <a:xfrm>
            <a:off x="223838" y="5985719"/>
            <a:ext cx="6810375" cy="203643"/>
          </a:xfrm>
        </p:spPr>
        <p:txBody>
          <a:bodyPr anchor="b">
            <a:noAutofit/>
          </a:bodyPr>
          <a:lstStyle>
            <a:lvl1pPr marL="0" indent="0">
              <a:buNone/>
              <a:defRPr sz="1000">
                <a:solidFill>
                  <a:schemeClr val="bg1">
                    <a:lumMod val="50000"/>
                  </a:schemeClr>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dirty="0"/>
              <a:t>Click to edit Source text</a:t>
            </a:r>
          </a:p>
        </p:txBody>
      </p:sp>
      <p:sp>
        <p:nvSpPr>
          <p:cNvPr id="14" name="Picture Placeholder 4"/>
          <p:cNvSpPr>
            <a:spLocks noGrp="1"/>
          </p:cNvSpPr>
          <p:nvPr>
            <p:ph type="pic" sz="quarter" idx="15"/>
          </p:nvPr>
        </p:nvSpPr>
        <p:spPr>
          <a:xfrm>
            <a:off x="4631927" y="426264"/>
            <a:ext cx="4296542" cy="2651760"/>
          </a:xfrm>
        </p:spPr>
        <p:txBody>
          <a:bodyPr/>
          <a:lstStyle/>
          <a:p>
            <a:endParaRPr lang="en-US" dirty="0"/>
          </a:p>
        </p:txBody>
      </p:sp>
      <p:sp>
        <p:nvSpPr>
          <p:cNvPr id="15" name="Picture Placeholder 4"/>
          <p:cNvSpPr>
            <a:spLocks noGrp="1"/>
          </p:cNvSpPr>
          <p:nvPr>
            <p:ph type="pic" sz="quarter" idx="16"/>
          </p:nvPr>
        </p:nvSpPr>
        <p:spPr>
          <a:xfrm>
            <a:off x="4632214" y="3218516"/>
            <a:ext cx="4296542" cy="2651760"/>
          </a:xfrm>
        </p:spPr>
        <p:txBody>
          <a:bodyPr/>
          <a:lstStyle/>
          <a:p>
            <a:endParaRPr lang="en-US" dirty="0"/>
          </a:p>
        </p:txBody>
      </p:sp>
    </p:spTree>
    <p:extLst>
      <p:ext uri="{BB962C8B-B14F-4D97-AF65-F5344CB8AC3E}">
        <p14:creationId xmlns:p14="http://schemas.microsoft.com/office/powerpoint/2010/main" val="41856993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4125" y="199925"/>
            <a:ext cx="869575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24125" y="1513036"/>
            <a:ext cx="8695750" cy="466321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774219" y="0"/>
            <a:ext cx="369781" cy="365125"/>
          </a:xfrm>
          <a:prstGeom prst="rect">
            <a:avLst/>
          </a:prstGeom>
        </p:spPr>
        <p:txBody>
          <a:bodyPr vert="horz" lIns="91440" tIns="45720" rIns="91440" bIns="45720" rtlCol="0" anchor="ctr"/>
          <a:lstStyle>
            <a:lvl1pPr algn="r">
              <a:defRPr sz="900">
                <a:solidFill>
                  <a:schemeClr val="bg1">
                    <a:lumMod val="50000"/>
                  </a:schemeClr>
                </a:solidFill>
              </a:defRPr>
            </a:lvl1pPr>
          </a:lstStyle>
          <a:p>
            <a:fld id="{4EF9D3C6-162D-A348-BFC0-1CEF154C6935}" type="slidenum">
              <a:rPr lang="en-US" smtClean="0"/>
              <a:pPr/>
              <a:t>‹#›</a:t>
            </a:fld>
            <a:endParaRPr lang="en-US" dirty="0"/>
          </a:p>
        </p:txBody>
      </p:sp>
    </p:spTree>
    <p:extLst>
      <p:ext uri="{BB962C8B-B14F-4D97-AF65-F5344CB8AC3E}">
        <p14:creationId xmlns:p14="http://schemas.microsoft.com/office/powerpoint/2010/main" val="1428850627"/>
      </p:ext>
    </p:extLst>
  </p:cSld>
  <p:clrMap bg1="lt1" tx1="dk1" bg2="lt2" tx2="dk2" accent1="accent1" accent2="accent2" accent3="accent3" accent4="accent4" accent5="accent5" accent6="accent6" hlink="hlink" folHlink="folHlink"/>
  <p:sldLayoutIdLst>
    <p:sldLayoutId id="2147483649" r:id="rId1"/>
    <p:sldLayoutId id="2147483652" r:id="rId2"/>
    <p:sldLayoutId id="2147483655" r:id="rId3"/>
    <p:sldLayoutId id="2147483651" r:id="rId4"/>
    <p:sldLayoutId id="2147483653" r:id="rId5"/>
    <p:sldLayoutId id="2147483654" r:id="rId6"/>
    <p:sldLayoutId id="2147483659" r:id="rId7"/>
    <p:sldLayoutId id="2147483657" r:id="rId8"/>
    <p:sldLayoutId id="2147483658" r:id="rId9"/>
    <p:sldLayoutId id="2147483656" r:id="rId10"/>
  </p:sldLayoutIdLst>
  <p:hf sldNum="0" hdr="0" dt="0"/>
  <p:txStyles>
    <p:titleStyle>
      <a:lvl1pPr algn="l" defTabSz="457200" rtl="0" eaLnBrk="1" latinLnBrk="0" hangingPunct="1">
        <a:spcBef>
          <a:spcPct val="0"/>
        </a:spcBef>
        <a:buNone/>
        <a:defRPr sz="3600" kern="1200">
          <a:solidFill>
            <a:schemeClr val="tx1"/>
          </a:solidFill>
          <a:latin typeface="+mj-lt"/>
          <a:ea typeface="+mj-ea"/>
          <a:cs typeface="+mj-cs"/>
        </a:defRPr>
      </a:lvl1pPr>
    </p:titleStyle>
    <p:bodyStyle>
      <a:lvl1pPr marL="342900" indent="-342900" algn="l" defTabSz="457200" rtl="0" eaLnBrk="1" latinLnBrk="0" hangingPunct="1">
        <a:spcBef>
          <a:spcPct val="20000"/>
        </a:spcBef>
        <a:buClr>
          <a:schemeClr val="accent1"/>
        </a:buClr>
        <a:buFont typeface="Arial"/>
        <a:buChar char="•"/>
        <a:defRPr sz="2800" kern="1200">
          <a:solidFill>
            <a:srgbClr val="000000"/>
          </a:solidFill>
          <a:latin typeface="+mn-lt"/>
          <a:ea typeface="+mn-ea"/>
          <a:cs typeface="+mn-cs"/>
        </a:defRPr>
      </a:lvl1pPr>
      <a:lvl2pPr marL="742950" indent="-285750" algn="l" defTabSz="457200" rtl="0" eaLnBrk="1" latinLnBrk="0" hangingPunct="1">
        <a:spcBef>
          <a:spcPct val="20000"/>
        </a:spcBef>
        <a:buClr>
          <a:schemeClr val="accent1"/>
        </a:buClr>
        <a:buFont typeface="Arial"/>
        <a:buChar char="–"/>
        <a:defRPr sz="2400" kern="1200">
          <a:solidFill>
            <a:schemeClr val="tx2"/>
          </a:solidFill>
          <a:latin typeface="+mn-lt"/>
          <a:ea typeface="+mn-ea"/>
          <a:cs typeface="+mn-cs"/>
        </a:defRPr>
      </a:lvl2pPr>
      <a:lvl3pPr marL="1143000" indent="-228600" algn="l" defTabSz="457200" rtl="0" eaLnBrk="1" latinLnBrk="0" hangingPunct="1">
        <a:spcBef>
          <a:spcPct val="20000"/>
        </a:spcBef>
        <a:buClr>
          <a:schemeClr val="accent1"/>
        </a:buClr>
        <a:buFont typeface="Arial"/>
        <a:buChar char="•"/>
        <a:defRPr sz="2000" kern="1200">
          <a:solidFill>
            <a:schemeClr val="tx2"/>
          </a:solidFill>
          <a:latin typeface="+mn-lt"/>
          <a:ea typeface="+mn-ea"/>
          <a:cs typeface="+mn-cs"/>
        </a:defRPr>
      </a:lvl3pPr>
      <a:lvl4pPr marL="1600200" indent="-228600" algn="l" defTabSz="457200" rtl="0" eaLnBrk="1" latinLnBrk="0" hangingPunct="1">
        <a:spcBef>
          <a:spcPct val="20000"/>
        </a:spcBef>
        <a:buClr>
          <a:schemeClr val="accent1"/>
        </a:buClr>
        <a:buFont typeface="Arial"/>
        <a:buChar char="–"/>
        <a:defRPr sz="1800" kern="1200">
          <a:solidFill>
            <a:schemeClr val="tx2"/>
          </a:solidFill>
          <a:latin typeface="+mn-lt"/>
          <a:ea typeface="+mn-ea"/>
          <a:cs typeface="+mn-cs"/>
        </a:defRPr>
      </a:lvl4pPr>
      <a:lvl5pPr marL="2057400" indent="-228600" algn="l" defTabSz="457200" rtl="0" eaLnBrk="1" latinLnBrk="0" hangingPunct="1">
        <a:spcBef>
          <a:spcPct val="20000"/>
        </a:spcBef>
        <a:buClr>
          <a:schemeClr val="accent1"/>
        </a:buClr>
        <a:buFont typeface="Arial"/>
        <a:buChar char="»"/>
        <a:defRPr sz="18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mailto:Courtney.wagner@hawaiipacifichealth.org"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Medical Support Team</a:t>
            </a:r>
          </a:p>
        </p:txBody>
      </p:sp>
      <p:sp>
        <p:nvSpPr>
          <p:cNvPr id="3" name="Subtitle 2"/>
          <p:cNvSpPr>
            <a:spLocks noGrp="1"/>
          </p:cNvSpPr>
          <p:nvPr>
            <p:ph type="subTitle" idx="1"/>
          </p:nvPr>
        </p:nvSpPr>
        <p:spPr/>
        <p:txBody>
          <a:bodyPr/>
          <a:lstStyle/>
          <a:p>
            <a:endParaRPr lang="en-US" dirty="0"/>
          </a:p>
          <a:p>
            <a:r>
              <a:rPr lang="en-US" dirty="0"/>
              <a:t>Spotter Overview</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6152" y="1063255"/>
            <a:ext cx="5644896" cy="1347216"/>
          </a:xfrm>
          <a:prstGeom prst="rect">
            <a:avLst/>
          </a:prstGeom>
        </p:spPr>
      </p:pic>
    </p:spTree>
    <p:extLst>
      <p:ext uri="{BB962C8B-B14F-4D97-AF65-F5344CB8AC3E}">
        <p14:creationId xmlns:p14="http://schemas.microsoft.com/office/powerpoint/2010/main" val="19999713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Ambulance</a:t>
            </a:r>
          </a:p>
        </p:txBody>
      </p:sp>
      <p:sp>
        <p:nvSpPr>
          <p:cNvPr id="3" name="Content Placeholder 2"/>
          <p:cNvSpPr>
            <a:spLocks noGrp="1"/>
          </p:cNvSpPr>
          <p:nvPr>
            <p:ph sz="quarter" idx="11"/>
          </p:nvPr>
        </p:nvSpPr>
        <p:spPr/>
        <p:txBody>
          <a:bodyPr anchor="ctr"/>
          <a:lstStyle/>
          <a:p>
            <a:r>
              <a:rPr lang="en-US" dirty="0"/>
              <a:t>If an ambulance is dispatched to the scene:</a:t>
            </a:r>
          </a:p>
          <a:p>
            <a:pPr lvl="1"/>
            <a:r>
              <a:rPr lang="en-US" dirty="0"/>
              <a:t>Make yourself or a designee visible to the ambulance to flag the ambulance to the scene</a:t>
            </a:r>
          </a:p>
          <a:p>
            <a:pPr lvl="1"/>
            <a:r>
              <a:rPr lang="en-US" dirty="0"/>
              <a:t>Establish crowd control for ambulance access and around the scene to provide privacy and space for caregivers</a:t>
            </a:r>
          </a:p>
          <a:p>
            <a:pPr lvl="1"/>
            <a:r>
              <a:rPr lang="en-US" dirty="0"/>
              <a:t>Once on the scene, the ambulance paramedics will take over the care of the participant.  Medical Support Team members will yield to the care of the paramedics</a:t>
            </a:r>
          </a:p>
          <a:p>
            <a:pPr lvl="1"/>
            <a:r>
              <a:rPr lang="en-US" dirty="0"/>
              <a:t>Do not leave the scene, paramedics may need your assistance</a:t>
            </a:r>
          </a:p>
        </p:txBody>
      </p:sp>
      <p:sp>
        <p:nvSpPr>
          <p:cNvPr id="4" name="Footer Placeholder 3"/>
          <p:cNvSpPr>
            <a:spLocks noGrp="1"/>
          </p:cNvSpPr>
          <p:nvPr>
            <p:ph type="ftr" sz="quarter" idx="3"/>
          </p:nvPr>
        </p:nvSpPr>
        <p:spPr/>
        <p:txBody>
          <a:bodyPr/>
          <a:lstStyle/>
          <a:p>
            <a:r>
              <a:rPr lang="en-US" dirty="0"/>
              <a:t>CREATING A HEALTHIER HAWAIʻI</a:t>
            </a:r>
          </a:p>
        </p:txBody>
      </p:sp>
    </p:spTree>
    <p:extLst>
      <p:ext uri="{BB962C8B-B14F-4D97-AF65-F5344CB8AC3E}">
        <p14:creationId xmlns:p14="http://schemas.microsoft.com/office/powerpoint/2010/main" val="30892039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Steps</a:t>
            </a:r>
          </a:p>
        </p:txBody>
      </p:sp>
      <p:sp>
        <p:nvSpPr>
          <p:cNvPr id="3" name="Content Placeholder 2"/>
          <p:cNvSpPr>
            <a:spLocks noGrp="1"/>
          </p:cNvSpPr>
          <p:nvPr>
            <p:ph sz="quarter" idx="11"/>
          </p:nvPr>
        </p:nvSpPr>
        <p:spPr/>
        <p:txBody>
          <a:bodyPr anchor="ctr">
            <a:normAutofit fontScale="92500" lnSpcReduction="10000"/>
          </a:bodyPr>
          <a:lstStyle/>
          <a:p>
            <a:r>
              <a:rPr lang="en-US" dirty="0"/>
              <a:t>Prepare for your volunteer experience by:</a:t>
            </a:r>
          </a:p>
          <a:p>
            <a:pPr lvl="1"/>
            <a:r>
              <a:rPr lang="en-US" dirty="0"/>
              <a:t>Visiting the area of your assigned position in advance and confirming parking location</a:t>
            </a:r>
          </a:p>
          <a:p>
            <a:pPr lvl="1"/>
            <a:r>
              <a:rPr lang="en-US" dirty="0"/>
              <a:t>Reading the Medical Team Support Guide</a:t>
            </a:r>
          </a:p>
          <a:p>
            <a:pPr lvl="2"/>
            <a:r>
              <a:rPr lang="en-US" dirty="0"/>
              <a:t>Be familiar with </a:t>
            </a:r>
          </a:p>
          <a:p>
            <a:pPr lvl="3"/>
            <a:r>
              <a:rPr lang="en-US" dirty="0"/>
              <a:t>What you’ll be expected to do</a:t>
            </a:r>
          </a:p>
          <a:p>
            <a:pPr lvl="3"/>
            <a:r>
              <a:rPr lang="en-US" dirty="0"/>
              <a:t>Protocols and guidelines for your </a:t>
            </a:r>
            <a:r>
              <a:rPr lang="en-US" dirty="0" smtClean="0"/>
              <a:t>role</a:t>
            </a:r>
          </a:p>
          <a:p>
            <a:pPr lvl="3"/>
            <a:r>
              <a:rPr lang="en-US" dirty="0" smtClean="0"/>
              <a:t>When </a:t>
            </a:r>
            <a:r>
              <a:rPr lang="en-US" dirty="0"/>
              <a:t>you need to arrive – plan for extra time due to traffic and road closures</a:t>
            </a:r>
          </a:p>
          <a:p>
            <a:pPr lvl="3"/>
            <a:r>
              <a:rPr lang="en-US" dirty="0"/>
              <a:t>What you need to bring</a:t>
            </a:r>
          </a:p>
          <a:p>
            <a:pPr lvl="3"/>
            <a:r>
              <a:rPr lang="en-US" dirty="0"/>
              <a:t>Where you will be expected to report</a:t>
            </a:r>
          </a:p>
          <a:p>
            <a:pPr lvl="3"/>
            <a:r>
              <a:rPr lang="en-US" dirty="0"/>
              <a:t>What attire to wear</a:t>
            </a:r>
          </a:p>
          <a:p>
            <a:pPr lvl="1"/>
            <a:r>
              <a:rPr lang="en-US" dirty="0" smtClean="0"/>
              <a:t>Getting </a:t>
            </a:r>
            <a:r>
              <a:rPr lang="en-US" dirty="0"/>
              <a:t>enough rest</a:t>
            </a:r>
          </a:p>
          <a:p>
            <a:pPr lvl="1"/>
            <a:r>
              <a:rPr lang="en-US" dirty="0"/>
              <a:t>Get and stay hydrated</a:t>
            </a:r>
          </a:p>
        </p:txBody>
      </p:sp>
      <p:sp>
        <p:nvSpPr>
          <p:cNvPr id="4" name="Footer Placeholder 3"/>
          <p:cNvSpPr>
            <a:spLocks noGrp="1"/>
          </p:cNvSpPr>
          <p:nvPr>
            <p:ph type="ftr" sz="quarter" idx="3"/>
          </p:nvPr>
        </p:nvSpPr>
        <p:spPr/>
        <p:txBody>
          <a:bodyPr/>
          <a:lstStyle/>
          <a:p>
            <a:r>
              <a:rPr lang="en-US" dirty="0"/>
              <a:t>CREATING A HEALTHIER HAWAIʻI</a:t>
            </a:r>
          </a:p>
        </p:txBody>
      </p:sp>
    </p:spTree>
    <p:extLst>
      <p:ext uri="{BB962C8B-B14F-4D97-AF65-F5344CB8AC3E}">
        <p14:creationId xmlns:p14="http://schemas.microsoft.com/office/powerpoint/2010/main" val="23410377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Resources</a:t>
            </a:r>
          </a:p>
        </p:txBody>
      </p:sp>
      <p:sp>
        <p:nvSpPr>
          <p:cNvPr id="3" name="Content Placeholder 2"/>
          <p:cNvSpPr>
            <a:spLocks noGrp="1"/>
          </p:cNvSpPr>
          <p:nvPr>
            <p:ph sz="quarter" idx="11"/>
          </p:nvPr>
        </p:nvSpPr>
        <p:spPr/>
        <p:txBody>
          <a:bodyPr>
            <a:normAutofit fontScale="92500" lnSpcReduction="20000"/>
          </a:bodyPr>
          <a:lstStyle/>
          <a:p>
            <a:r>
              <a:rPr lang="en-US" dirty="0"/>
              <a:t>Medical Team Support </a:t>
            </a:r>
            <a:r>
              <a:rPr lang="en-US" dirty="0" smtClean="0"/>
              <a:t>Guide</a:t>
            </a:r>
          </a:p>
          <a:p>
            <a:pPr lvl="1"/>
            <a:r>
              <a:rPr lang="en-US" dirty="0" smtClean="0"/>
              <a:t>Download and save </a:t>
            </a:r>
            <a:r>
              <a:rPr lang="en-US" dirty="0" smtClean="0"/>
              <a:t>the guide to your personal drive or PC computer for future reference</a:t>
            </a:r>
            <a:endParaRPr lang="en-US" dirty="0"/>
          </a:p>
          <a:p>
            <a:pPr lvl="2"/>
            <a:endParaRPr lang="en-US" dirty="0"/>
          </a:p>
          <a:p>
            <a:pPr lvl="0"/>
            <a:r>
              <a:rPr lang="en-US" dirty="0" smtClean="0"/>
              <a:t>Completed HLC GAR Courses (HPH Employees Only)</a:t>
            </a:r>
          </a:p>
          <a:p>
            <a:pPr lvl="1"/>
            <a:r>
              <a:rPr lang="en-US" dirty="0" smtClean="0"/>
              <a:t>Once </a:t>
            </a:r>
            <a:r>
              <a:rPr lang="en-US" dirty="0"/>
              <a:t>you complete a course in the HLC, it will appear in your Completed </a:t>
            </a:r>
            <a:r>
              <a:rPr lang="en-US" dirty="0" smtClean="0"/>
              <a:t>tab</a:t>
            </a:r>
          </a:p>
          <a:p>
            <a:pPr lvl="1"/>
            <a:r>
              <a:rPr lang="en-US" dirty="0" smtClean="0"/>
              <a:t>Completed </a:t>
            </a:r>
            <a:r>
              <a:rPr lang="en-US" dirty="0"/>
              <a:t>courses may be accessed at any time for review or future </a:t>
            </a:r>
            <a:r>
              <a:rPr lang="en-US" dirty="0" smtClean="0"/>
              <a:t>reference</a:t>
            </a:r>
          </a:p>
          <a:p>
            <a:endParaRPr lang="en-US" dirty="0" smtClean="0"/>
          </a:p>
          <a:p>
            <a:r>
              <a:rPr lang="en-US" dirty="0" smtClean="0"/>
              <a:t>Contact</a:t>
            </a:r>
            <a:endParaRPr lang="en-US" dirty="0"/>
          </a:p>
          <a:p>
            <a:pPr lvl="1"/>
            <a:r>
              <a:rPr lang="en-US" dirty="0"/>
              <a:t>HPH GAR Volunteer Coordinator </a:t>
            </a:r>
          </a:p>
          <a:p>
            <a:pPr lvl="2"/>
            <a:r>
              <a:rPr lang="en-US" dirty="0" smtClean="0"/>
              <a:t>Email: </a:t>
            </a:r>
            <a:r>
              <a:rPr lang="en-US" dirty="0" smtClean="0">
                <a:hlinkClick r:id="rId2"/>
              </a:rPr>
              <a:t>Events@HawaiiPacificHealth.org</a:t>
            </a:r>
            <a:endParaRPr lang="en-US" dirty="0"/>
          </a:p>
          <a:p>
            <a:endParaRPr lang="en-US" dirty="0"/>
          </a:p>
          <a:p>
            <a:pPr lvl="1"/>
            <a:endParaRPr lang="en-US" dirty="0"/>
          </a:p>
        </p:txBody>
      </p:sp>
      <p:sp>
        <p:nvSpPr>
          <p:cNvPr id="4" name="Footer Placeholder 3"/>
          <p:cNvSpPr>
            <a:spLocks noGrp="1"/>
          </p:cNvSpPr>
          <p:nvPr>
            <p:ph type="ftr" sz="quarter" idx="3"/>
          </p:nvPr>
        </p:nvSpPr>
        <p:spPr/>
        <p:txBody>
          <a:bodyPr/>
          <a:lstStyle/>
          <a:p>
            <a:r>
              <a:rPr lang="en-US" dirty="0"/>
              <a:t>CREATING A HEALTHIER HAWAIʻI</a:t>
            </a:r>
          </a:p>
        </p:txBody>
      </p:sp>
    </p:spTree>
    <p:extLst>
      <p:ext uri="{BB962C8B-B14F-4D97-AF65-F5344CB8AC3E}">
        <p14:creationId xmlns:p14="http://schemas.microsoft.com/office/powerpoint/2010/main" val="3141742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10411" y="6334744"/>
            <a:ext cx="3688400" cy="365792"/>
          </a:xfrm>
          <a:prstGeom prst="rect">
            <a:avLst/>
          </a:prstGeom>
        </p:spPr>
      </p:pic>
      <p:sp>
        <p:nvSpPr>
          <p:cNvPr id="2" name="Title 1"/>
          <p:cNvSpPr>
            <a:spLocks noGrp="1"/>
          </p:cNvSpPr>
          <p:nvPr>
            <p:ph type="ctrTitle"/>
          </p:nvPr>
        </p:nvSpPr>
        <p:spPr/>
        <p:txBody>
          <a:bodyPr/>
          <a:lstStyle/>
          <a:p>
            <a:r>
              <a:rPr lang="en-US" dirty="0">
                <a:solidFill>
                  <a:schemeClr val="accent1"/>
                </a:solidFill>
              </a:rPr>
              <a:t>Thank you very much!</a:t>
            </a:r>
          </a:p>
        </p:txBody>
      </p:sp>
      <p:sp>
        <p:nvSpPr>
          <p:cNvPr id="3" name="Subtitle 2"/>
          <p:cNvSpPr>
            <a:spLocks noGrp="1"/>
          </p:cNvSpPr>
          <p:nvPr>
            <p:ph type="subTitle" idx="1"/>
          </p:nvPr>
        </p:nvSpPr>
        <p:spPr/>
        <p:txBody>
          <a:bodyPr/>
          <a:lstStyle/>
          <a:p>
            <a:r>
              <a:rPr lang="en-US" dirty="0"/>
              <a:t>Your participation on the GAR Medical Support Team is deeply appreciated.  We couldn’t do it without </a:t>
            </a:r>
            <a:r>
              <a:rPr lang="en-US" dirty="0" smtClean="0"/>
              <a:t>you!</a:t>
            </a:r>
            <a:endParaRPr lang="en-US" dirty="0"/>
          </a:p>
          <a:p>
            <a:endParaRPr lang="en-US" dirty="0"/>
          </a:p>
        </p:txBody>
      </p:sp>
    </p:spTree>
    <p:extLst>
      <p:ext uri="{BB962C8B-B14F-4D97-AF65-F5344CB8AC3E}">
        <p14:creationId xmlns:p14="http://schemas.microsoft.com/office/powerpoint/2010/main" val="41763147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a:t>
            </a:r>
          </a:p>
        </p:txBody>
      </p:sp>
      <p:sp>
        <p:nvSpPr>
          <p:cNvPr id="3" name="Content Placeholder 2"/>
          <p:cNvSpPr>
            <a:spLocks noGrp="1"/>
          </p:cNvSpPr>
          <p:nvPr>
            <p:ph sz="quarter" idx="11"/>
          </p:nvPr>
        </p:nvSpPr>
        <p:spPr/>
        <p:txBody>
          <a:bodyPr anchor="ctr">
            <a:normAutofit lnSpcReduction="10000"/>
          </a:bodyPr>
          <a:lstStyle/>
          <a:p>
            <a:pPr marL="0" indent="0" algn="ctr">
              <a:buNone/>
            </a:pPr>
            <a:r>
              <a:rPr lang="en-US" dirty="0"/>
              <a:t>Thank you for your participation as a Medical Support Team volunteer for the 2020 Hawai‘i Pacific Health Great Aloha Run! </a:t>
            </a:r>
          </a:p>
          <a:p>
            <a:pPr marL="0" indent="0" algn="ctr">
              <a:buNone/>
            </a:pPr>
            <a:endParaRPr lang="en-US" dirty="0"/>
          </a:p>
          <a:p>
            <a:pPr marL="0" indent="0" algn="ctr">
              <a:buNone/>
            </a:pPr>
            <a:r>
              <a:rPr lang="en-US" dirty="0"/>
              <a:t>These slides will provide you with information about your race responsibilities.  Please read them carefully in preparation for race day. </a:t>
            </a:r>
          </a:p>
          <a:p>
            <a:pPr marL="0" indent="0" algn="ctr">
              <a:buNone/>
            </a:pPr>
            <a:endParaRPr lang="en-US" dirty="0"/>
          </a:p>
          <a:p>
            <a:pPr marL="0" indent="0" algn="ctr">
              <a:buNone/>
            </a:pPr>
            <a:r>
              <a:rPr lang="en-US" dirty="0"/>
              <a:t>Please refer to the “Medical Team Support Guide” for further information. </a:t>
            </a:r>
          </a:p>
        </p:txBody>
      </p:sp>
      <p:sp>
        <p:nvSpPr>
          <p:cNvPr id="4" name="Footer Placeholder 3"/>
          <p:cNvSpPr>
            <a:spLocks noGrp="1"/>
          </p:cNvSpPr>
          <p:nvPr>
            <p:ph type="ftr" sz="quarter" idx="3"/>
          </p:nvPr>
        </p:nvSpPr>
        <p:spPr/>
        <p:txBody>
          <a:bodyPr/>
          <a:lstStyle/>
          <a:p>
            <a:r>
              <a:rPr lang="en-US" dirty="0"/>
              <a:t>CREATING A HEALTHIER HAWAIʻI</a:t>
            </a:r>
          </a:p>
        </p:txBody>
      </p:sp>
    </p:spTree>
    <p:extLst>
      <p:ext uri="{BB962C8B-B14F-4D97-AF65-F5344CB8AC3E}">
        <p14:creationId xmlns:p14="http://schemas.microsoft.com/office/powerpoint/2010/main" val="1443584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Logistics	</a:t>
            </a:r>
          </a:p>
        </p:txBody>
      </p:sp>
      <p:sp>
        <p:nvSpPr>
          <p:cNvPr id="3" name="Content Placeholder 2"/>
          <p:cNvSpPr>
            <a:spLocks noGrp="1"/>
          </p:cNvSpPr>
          <p:nvPr>
            <p:ph sz="quarter" idx="11"/>
          </p:nvPr>
        </p:nvSpPr>
        <p:spPr/>
        <p:txBody>
          <a:bodyPr anchor="ctr">
            <a:normAutofit fontScale="92500" lnSpcReduction="10000"/>
          </a:bodyPr>
          <a:lstStyle/>
          <a:p>
            <a:r>
              <a:rPr lang="en-US" dirty="0"/>
              <a:t>Details regarding equipment to bring, attire, parking, arrival times, check in, signing in and out, food and drink, etc. will be emailed to you and can also be found in the “Medical Team Support Guide” which is included with this course.</a:t>
            </a:r>
          </a:p>
          <a:p>
            <a:pPr marL="0" indent="0">
              <a:buNone/>
            </a:pPr>
            <a:endParaRPr lang="en-US" dirty="0"/>
          </a:p>
          <a:p>
            <a:r>
              <a:rPr lang="en-US" dirty="0"/>
              <a:t>You will be given your assigned position when you check in with your Medical</a:t>
            </a:r>
            <a:r>
              <a:rPr lang="en-US" dirty="0">
                <a:solidFill>
                  <a:srgbClr val="FF0000"/>
                </a:solidFill>
              </a:rPr>
              <a:t> </a:t>
            </a:r>
            <a:r>
              <a:rPr lang="en-US" dirty="0"/>
              <a:t>Lead on race day.</a:t>
            </a:r>
          </a:p>
          <a:p>
            <a:endParaRPr lang="en-US" dirty="0"/>
          </a:p>
          <a:p>
            <a:r>
              <a:rPr lang="en-US" dirty="0"/>
              <a:t>After you check in, there will be a mandatory orientation with your team.</a:t>
            </a:r>
          </a:p>
        </p:txBody>
      </p:sp>
      <p:sp>
        <p:nvSpPr>
          <p:cNvPr id="4" name="Footer Placeholder 3"/>
          <p:cNvSpPr>
            <a:spLocks noGrp="1"/>
          </p:cNvSpPr>
          <p:nvPr>
            <p:ph type="ftr" sz="quarter" idx="3"/>
          </p:nvPr>
        </p:nvSpPr>
        <p:spPr/>
        <p:txBody>
          <a:bodyPr/>
          <a:lstStyle/>
          <a:p>
            <a:r>
              <a:rPr lang="en-US" dirty="0"/>
              <a:t>CREATING A HEALTHIER HAWAIʻI</a:t>
            </a:r>
          </a:p>
        </p:txBody>
      </p:sp>
    </p:spTree>
    <p:extLst>
      <p:ext uri="{BB962C8B-B14F-4D97-AF65-F5344CB8AC3E}">
        <p14:creationId xmlns:p14="http://schemas.microsoft.com/office/powerpoint/2010/main" val="38730026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Be on the lookout…</a:t>
            </a:r>
          </a:p>
        </p:txBody>
      </p:sp>
      <p:sp>
        <p:nvSpPr>
          <p:cNvPr id="2" name="Content Placeholder 1"/>
          <p:cNvSpPr>
            <a:spLocks noGrp="1"/>
          </p:cNvSpPr>
          <p:nvPr>
            <p:ph sz="quarter" idx="11"/>
          </p:nvPr>
        </p:nvSpPr>
        <p:spPr/>
        <p:txBody>
          <a:bodyPr anchor="ctr">
            <a:normAutofit fontScale="85000" lnSpcReduction="20000"/>
          </a:bodyPr>
          <a:lstStyle/>
          <a:p>
            <a:r>
              <a:rPr lang="en-US" dirty="0"/>
              <a:t>After receiving your assignment, work with your team lead to be assigned a buddy with a First Aid Pack. Position yourself at your designated post and orient yourself to your surroundings. </a:t>
            </a:r>
          </a:p>
          <a:p>
            <a:pPr lvl="1"/>
            <a:r>
              <a:rPr lang="en-US" dirty="0"/>
              <a:t>Buddies should be separated on the course for maximum coverage, but should be in sight distance of each other.</a:t>
            </a:r>
          </a:p>
          <a:p>
            <a:r>
              <a:rPr lang="en-US" dirty="0"/>
              <a:t>Note specific landmarks that will help clearly specify the location of downed participants.</a:t>
            </a:r>
          </a:p>
          <a:p>
            <a:r>
              <a:rPr lang="en-US" dirty="0"/>
              <a:t>Survey for participants that may need assistance, medical aid, or appear to be in distress.</a:t>
            </a:r>
          </a:p>
          <a:p>
            <a:r>
              <a:rPr lang="en-US" dirty="0"/>
              <a:t>Help get assistance for the participant. Do not provide aid yourself. </a:t>
            </a:r>
          </a:p>
          <a:p>
            <a:r>
              <a:rPr lang="en-US" dirty="0"/>
              <a:t>Stay with the participant until they have been cared for or moved to another location</a:t>
            </a:r>
            <a:endParaRPr lang="en-US" dirty="0">
              <a:solidFill>
                <a:schemeClr val="tx2"/>
              </a:solidFill>
            </a:endParaRPr>
          </a:p>
        </p:txBody>
      </p:sp>
      <p:sp>
        <p:nvSpPr>
          <p:cNvPr id="4" name="Footer Placeholder 3"/>
          <p:cNvSpPr>
            <a:spLocks noGrp="1"/>
          </p:cNvSpPr>
          <p:nvPr>
            <p:ph type="ftr" sz="quarter" idx="3"/>
          </p:nvPr>
        </p:nvSpPr>
        <p:spPr/>
        <p:txBody>
          <a:bodyPr/>
          <a:lstStyle/>
          <a:p>
            <a:r>
              <a:rPr lang="en-US" dirty="0"/>
              <a:t>CREATING A HEALTHIER HAWAIʻI</a:t>
            </a:r>
          </a:p>
        </p:txBody>
      </p:sp>
    </p:spTree>
    <p:extLst>
      <p:ext uri="{BB962C8B-B14F-4D97-AF65-F5344CB8AC3E}">
        <p14:creationId xmlns:p14="http://schemas.microsoft.com/office/powerpoint/2010/main" val="17586944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1"/>
          </p:nvPr>
        </p:nvSpPr>
        <p:spPr/>
        <p:txBody>
          <a:bodyPr anchor="t"/>
          <a:lstStyle/>
          <a:p>
            <a:r>
              <a:rPr lang="en-US" dirty="0"/>
              <a:t>Appearance of pain or discomfort</a:t>
            </a:r>
          </a:p>
          <a:p>
            <a:r>
              <a:rPr lang="en-US" dirty="0"/>
              <a:t>Difficulty breathing or chest discomfort, especially if unrelieved after rest</a:t>
            </a:r>
          </a:p>
          <a:p>
            <a:r>
              <a:rPr lang="en-US" dirty="0"/>
              <a:t>Unable to stand or ambulate without support</a:t>
            </a:r>
          </a:p>
          <a:p>
            <a:r>
              <a:rPr lang="en-US" dirty="0"/>
              <a:t>Disorientation, confusion, or erratic behavior</a:t>
            </a:r>
          </a:p>
          <a:p>
            <a:r>
              <a:rPr lang="en-US" dirty="0"/>
              <a:t>Nausea, vomiting, or stomach pain</a:t>
            </a:r>
          </a:p>
          <a:p>
            <a:r>
              <a:rPr lang="en-US" dirty="0"/>
              <a:t>Excessively pale</a:t>
            </a:r>
          </a:p>
          <a:p>
            <a:pPr>
              <a:buFont typeface="Wingdings" panose="05000000000000000000" pitchFamily="2" charset="2"/>
              <a:buChar char="v"/>
            </a:pPr>
            <a:r>
              <a:rPr lang="en-US" dirty="0"/>
              <a:t>Unconscious or fainting</a:t>
            </a:r>
          </a:p>
          <a:p>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7900" y="5365948"/>
            <a:ext cx="1913730" cy="1275820"/>
          </a:xfrm>
          <a:prstGeom prst="rect">
            <a:avLst/>
          </a:prstGeom>
        </p:spPr>
      </p:pic>
      <p:sp>
        <p:nvSpPr>
          <p:cNvPr id="2" name="Title 1"/>
          <p:cNvSpPr>
            <a:spLocks noGrp="1"/>
          </p:cNvSpPr>
          <p:nvPr>
            <p:ph type="title"/>
          </p:nvPr>
        </p:nvSpPr>
        <p:spPr/>
        <p:txBody>
          <a:bodyPr/>
          <a:lstStyle/>
          <a:p>
            <a:r>
              <a:rPr lang="en-US" dirty="0"/>
              <a:t>Common Signs of Distress</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0208" y="4422045"/>
            <a:ext cx="2850958" cy="1553472"/>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1629" y="5298620"/>
            <a:ext cx="2201967" cy="146993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49105" y="3818553"/>
            <a:ext cx="2070770" cy="1380228"/>
          </a:xfrm>
          <a:prstGeom prst="rect">
            <a:avLst/>
          </a:prstGeom>
        </p:spPr>
      </p:pic>
    </p:spTree>
    <p:extLst>
      <p:ext uri="{BB962C8B-B14F-4D97-AF65-F5344CB8AC3E}">
        <p14:creationId xmlns:p14="http://schemas.microsoft.com/office/powerpoint/2010/main" val="24651918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Participant Needs Assistance</a:t>
            </a:r>
          </a:p>
        </p:txBody>
      </p:sp>
      <p:sp>
        <p:nvSpPr>
          <p:cNvPr id="3" name="Content Placeholder 2"/>
          <p:cNvSpPr>
            <a:spLocks noGrp="1"/>
          </p:cNvSpPr>
          <p:nvPr>
            <p:ph sz="quarter" idx="11"/>
          </p:nvPr>
        </p:nvSpPr>
        <p:spPr/>
        <p:txBody>
          <a:bodyPr anchor="ctr">
            <a:normAutofit/>
          </a:bodyPr>
          <a:lstStyle/>
          <a:p>
            <a:r>
              <a:rPr lang="en-US" dirty="0"/>
              <a:t>Participant is able to walk and able to communicate clearly but is in need of first aid, rest or rehydration.  </a:t>
            </a:r>
            <a:endParaRPr lang="en-US" dirty="0">
              <a:solidFill>
                <a:srgbClr val="FF0000"/>
              </a:solidFill>
            </a:endParaRPr>
          </a:p>
          <a:p>
            <a:pPr lvl="1"/>
            <a:r>
              <a:rPr lang="en-US" dirty="0"/>
              <a:t>Direct or escort them to the closest spotter with a First Aid Pack or to a First Aid Station for further assessment and treatment.</a:t>
            </a:r>
          </a:p>
          <a:p>
            <a:pPr lvl="1"/>
            <a:r>
              <a:rPr lang="en-US" dirty="0"/>
              <a:t>Return to your spotter position.</a:t>
            </a:r>
          </a:p>
        </p:txBody>
      </p:sp>
      <p:sp>
        <p:nvSpPr>
          <p:cNvPr id="4" name="Footer Placeholder 3"/>
          <p:cNvSpPr>
            <a:spLocks noGrp="1"/>
          </p:cNvSpPr>
          <p:nvPr>
            <p:ph type="ftr" sz="quarter" idx="3"/>
          </p:nvPr>
        </p:nvSpPr>
        <p:spPr/>
        <p:txBody>
          <a:bodyPr/>
          <a:lstStyle/>
          <a:p>
            <a:r>
              <a:rPr lang="en-US" dirty="0"/>
              <a:t>CREATING A HEALTHIER HAWAIʻI</a:t>
            </a:r>
          </a:p>
        </p:txBody>
      </p:sp>
    </p:spTree>
    <p:extLst>
      <p:ext uri="{BB962C8B-B14F-4D97-AF65-F5344CB8AC3E}">
        <p14:creationId xmlns:p14="http://schemas.microsoft.com/office/powerpoint/2010/main" val="11866825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Participant Down</a:t>
            </a:r>
          </a:p>
        </p:txBody>
      </p:sp>
      <p:sp>
        <p:nvSpPr>
          <p:cNvPr id="3" name="Content Placeholder 2"/>
          <p:cNvSpPr>
            <a:spLocks noGrp="1"/>
          </p:cNvSpPr>
          <p:nvPr>
            <p:ph sz="quarter" idx="11"/>
          </p:nvPr>
        </p:nvSpPr>
        <p:spPr/>
        <p:txBody>
          <a:bodyPr anchor="ctr">
            <a:normAutofit/>
          </a:bodyPr>
          <a:lstStyle/>
          <a:p>
            <a:r>
              <a:rPr lang="en-US" sz="2400" dirty="0"/>
              <a:t>If the participant is not able to walk, unable to communicate, having breathing problems or a significant injury flag down your buddy with a First Aid Pack</a:t>
            </a:r>
          </a:p>
          <a:p>
            <a:pPr lvl="1"/>
            <a:r>
              <a:rPr lang="en-US" dirty="0"/>
              <a:t>Contact your Station / Zone Medical Lead</a:t>
            </a:r>
          </a:p>
          <a:p>
            <a:pPr lvl="1"/>
            <a:r>
              <a:rPr lang="en-US" dirty="0"/>
              <a:t>Your station will contact the Race Command Post and AMR will be dispatched if necessary.</a:t>
            </a:r>
          </a:p>
          <a:p>
            <a:pPr lvl="1"/>
            <a:r>
              <a:rPr lang="en-US" dirty="0"/>
              <a:t>Contact 911 if you are unable to reach your Station / Zone Medical Lead</a:t>
            </a:r>
          </a:p>
          <a:p>
            <a:pPr lvl="1"/>
            <a:r>
              <a:rPr lang="en-US" dirty="0"/>
              <a:t>Provide crowd control as indicated to give the participant and caregivers space</a:t>
            </a:r>
          </a:p>
        </p:txBody>
      </p:sp>
      <p:sp>
        <p:nvSpPr>
          <p:cNvPr id="4" name="Footer Placeholder 3"/>
          <p:cNvSpPr>
            <a:spLocks noGrp="1"/>
          </p:cNvSpPr>
          <p:nvPr>
            <p:ph type="ftr" sz="quarter" idx="3"/>
          </p:nvPr>
        </p:nvSpPr>
        <p:spPr/>
        <p:txBody>
          <a:bodyPr/>
          <a:lstStyle/>
          <a:p>
            <a:r>
              <a:rPr lang="en-US" dirty="0"/>
              <a:t>CREATING A HEALTHIER HAWAIʻI</a:t>
            </a:r>
          </a:p>
        </p:txBody>
      </p:sp>
    </p:spTree>
    <p:extLst>
      <p:ext uri="{BB962C8B-B14F-4D97-AF65-F5344CB8AC3E}">
        <p14:creationId xmlns:p14="http://schemas.microsoft.com/office/powerpoint/2010/main" val="29413909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Communication Of Runner In Distress</a:t>
            </a:r>
          </a:p>
        </p:txBody>
      </p:sp>
      <p:sp>
        <p:nvSpPr>
          <p:cNvPr id="6" name="Content Placeholder 5"/>
          <p:cNvSpPr>
            <a:spLocks noGrp="1"/>
          </p:cNvSpPr>
          <p:nvPr>
            <p:ph sz="quarter" idx="11"/>
          </p:nvPr>
        </p:nvSpPr>
        <p:spPr/>
        <p:txBody>
          <a:bodyPr anchor="ctr">
            <a:normAutofit fontScale="70000" lnSpcReduction="20000"/>
          </a:bodyPr>
          <a:lstStyle/>
          <a:p>
            <a:r>
              <a:rPr lang="en-US" dirty="0"/>
              <a:t>If you have a radio, contact the Race</a:t>
            </a:r>
            <a:r>
              <a:rPr lang="en-US" dirty="0">
                <a:solidFill>
                  <a:srgbClr val="FF0000"/>
                </a:solidFill>
              </a:rPr>
              <a:t> </a:t>
            </a:r>
            <a:r>
              <a:rPr lang="en-US" dirty="0"/>
              <a:t>Command Post.</a:t>
            </a:r>
          </a:p>
          <a:p>
            <a:r>
              <a:rPr lang="en-US" dirty="0"/>
              <a:t>If you see a volunteer with a radio, have them contact the Race</a:t>
            </a:r>
            <a:r>
              <a:rPr lang="en-US" dirty="0">
                <a:solidFill>
                  <a:srgbClr val="FF0000"/>
                </a:solidFill>
              </a:rPr>
              <a:t> </a:t>
            </a:r>
            <a:r>
              <a:rPr lang="en-US" dirty="0"/>
              <a:t>Command Post.  </a:t>
            </a:r>
          </a:p>
          <a:p>
            <a:pPr lvl="1"/>
            <a:r>
              <a:rPr lang="en-US" dirty="0"/>
              <a:t>GAR volunteer radio operators will be wearing orange vests and will be placed throughout the course and the stadium.  </a:t>
            </a:r>
          </a:p>
          <a:p>
            <a:pPr lvl="1"/>
            <a:r>
              <a:rPr lang="en-US" dirty="0"/>
              <a:t>If they are nearby, flag them down and they will assist with communication.</a:t>
            </a:r>
          </a:p>
          <a:p>
            <a:pPr lvl="1"/>
            <a:r>
              <a:rPr lang="en-US" dirty="0"/>
              <a:t>Follow the Radio Protocol</a:t>
            </a:r>
          </a:p>
          <a:p>
            <a:r>
              <a:rPr lang="en-US" dirty="0"/>
              <a:t>Otherwise, use your cell phone to contact:</a:t>
            </a:r>
          </a:p>
          <a:p>
            <a:pPr lvl="1"/>
            <a:r>
              <a:rPr lang="en-US" dirty="0"/>
              <a:t>Your Aid Station / Zone Medical Lead who can contact the Race Command Post</a:t>
            </a:r>
          </a:p>
          <a:p>
            <a:pPr lvl="1"/>
            <a:r>
              <a:rPr lang="en-US" dirty="0"/>
              <a:t>Or contact 911 if you are unable to reach your Station / Zone Medical Lead </a:t>
            </a:r>
          </a:p>
          <a:p>
            <a:r>
              <a:rPr lang="en-US" dirty="0"/>
              <a:t>Information to Convey:</a:t>
            </a:r>
          </a:p>
          <a:p>
            <a:pPr lvl="1"/>
            <a:r>
              <a:rPr lang="en-US" dirty="0"/>
              <a:t>Your name and that you are a GAR Spotter</a:t>
            </a:r>
          </a:p>
          <a:p>
            <a:pPr lvl="1"/>
            <a:r>
              <a:rPr lang="en-US" dirty="0"/>
              <a:t>Participant’s Bib number</a:t>
            </a:r>
          </a:p>
          <a:p>
            <a:pPr lvl="1"/>
            <a:r>
              <a:rPr lang="en-US" dirty="0"/>
              <a:t>Your Assigned Station / Zone</a:t>
            </a:r>
          </a:p>
          <a:p>
            <a:pPr lvl="1"/>
            <a:r>
              <a:rPr lang="en-US" dirty="0"/>
              <a:t>Precise location of the runner / walker – use landmarks – be specific</a:t>
            </a:r>
          </a:p>
          <a:p>
            <a:pPr lvl="1"/>
            <a:r>
              <a:rPr lang="en-US" dirty="0"/>
              <a:t>Specifics regarding their condition</a:t>
            </a:r>
          </a:p>
        </p:txBody>
      </p:sp>
      <p:sp>
        <p:nvSpPr>
          <p:cNvPr id="4" name="Footer Placeholder 3"/>
          <p:cNvSpPr>
            <a:spLocks noGrp="1"/>
          </p:cNvSpPr>
          <p:nvPr>
            <p:ph type="ftr" sz="quarter" idx="3"/>
          </p:nvPr>
        </p:nvSpPr>
        <p:spPr/>
        <p:txBody>
          <a:bodyPr/>
          <a:lstStyle/>
          <a:p>
            <a:r>
              <a:rPr lang="en-US" dirty="0"/>
              <a:t>CREATING A HEALTHIER HAWAIʻI</a:t>
            </a:r>
          </a:p>
        </p:txBody>
      </p:sp>
    </p:spTree>
    <p:extLst>
      <p:ext uri="{BB962C8B-B14F-4D97-AF65-F5344CB8AC3E}">
        <p14:creationId xmlns:p14="http://schemas.microsoft.com/office/powerpoint/2010/main" val="4512638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Participant Privacy</a:t>
            </a:r>
          </a:p>
        </p:txBody>
      </p:sp>
      <p:sp>
        <p:nvSpPr>
          <p:cNvPr id="3" name="Content Placeholder 2"/>
          <p:cNvSpPr>
            <a:spLocks noGrp="1"/>
          </p:cNvSpPr>
          <p:nvPr>
            <p:ph sz="quarter" idx="11"/>
          </p:nvPr>
        </p:nvSpPr>
        <p:spPr/>
        <p:txBody>
          <a:bodyPr anchor="ctr">
            <a:normAutofit fontScale="92500" lnSpcReduction="10000"/>
          </a:bodyPr>
          <a:lstStyle/>
          <a:p>
            <a:r>
              <a:rPr lang="en-US" dirty="0"/>
              <a:t>Under NO circumstances should any comments be made to anyone, including the media.  </a:t>
            </a:r>
          </a:p>
          <a:p>
            <a:pPr lvl="1"/>
            <a:r>
              <a:rPr lang="en-US" dirty="0"/>
              <a:t>If you receive a media or press inquiry, please direct them to the HPH Media Coordinator or Race Director and say,</a:t>
            </a:r>
          </a:p>
          <a:p>
            <a:pPr lvl="2"/>
            <a:r>
              <a:rPr lang="en-US" dirty="0"/>
              <a:t>“I’m not authorized to speak to the press.”</a:t>
            </a:r>
          </a:p>
          <a:p>
            <a:r>
              <a:rPr lang="en-US" dirty="0"/>
              <a:t>Cell phones should be used for GAR medical support team communication purposes only.</a:t>
            </a:r>
          </a:p>
          <a:p>
            <a:pPr lvl="1"/>
            <a:r>
              <a:rPr lang="en-US" dirty="0"/>
              <a:t>No photos or videos are allowed of any participants in distress or undergoing care.  </a:t>
            </a:r>
          </a:p>
          <a:p>
            <a:pPr lvl="1"/>
            <a:r>
              <a:rPr lang="en-US" dirty="0"/>
              <a:t>No photos or videos are allowed in any of the First Aid Tent or Medical Support Zone areas.</a:t>
            </a:r>
          </a:p>
          <a:p>
            <a:pPr lvl="2"/>
            <a:r>
              <a:rPr lang="en-US" dirty="0"/>
              <a:t>Only approved photographers and HPH Media Coordinators may take photos</a:t>
            </a:r>
          </a:p>
        </p:txBody>
      </p:sp>
      <p:sp>
        <p:nvSpPr>
          <p:cNvPr id="4" name="Footer Placeholder 3"/>
          <p:cNvSpPr>
            <a:spLocks noGrp="1"/>
          </p:cNvSpPr>
          <p:nvPr>
            <p:ph type="ftr" sz="quarter" idx="3"/>
          </p:nvPr>
        </p:nvSpPr>
        <p:spPr/>
        <p:txBody>
          <a:bodyPr/>
          <a:lstStyle/>
          <a:p>
            <a:r>
              <a:rPr lang="en-US" dirty="0"/>
              <a:t>CREATING A HEALTHIER Hawai'i</a:t>
            </a:r>
          </a:p>
        </p:txBody>
      </p:sp>
    </p:spTree>
    <p:extLst>
      <p:ext uri="{BB962C8B-B14F-4D97-AF65-F5344CB8AC3E}">
        <p14:creationId xmlns:p14="http://schemas.microsoft.com/office/powerpoint/2010/main" val="1129292520"/>
      </p:ext>
    </p:extLst>
  </p:cSld>
  <p:clrMapOvr>
    <a:masterClrMapping/>
  </p:clrMapOvr>
</p:sld>
</file>

<file path=ppt/theme/theme1.xml><?xml version="1.0" encoding="utf-8"?>
<a:theme xmlns:a="http://schemas.openxmlformats.org/drawingml/2006/main" name="Office Theme">
  <a:themeElements>
    <a:clrScheme name="HPH 1">
      <a:dk1>
        <a:srgbClr val="78787B"/>
      </a:dk1>
      <a:lt1>
        <a:sysClr val="window" lastClr="FFFFFF"/>
      </a:lt1>
      <a:dk2>
        <a:srgbClr val="404040"/>
      </a:dk2>
      <a:lt2>
        <a:srgbClr val="F4F2EC"/>
      </a:lt2>
      <a:accent1>
        <a:srgbClr val="0091BA"/>
      </a:accent1>
      <a:accent2>
        <a:srgbClr val="F58220"/>
      </a:accent2>
      <a:accent3>
        <a:srgbClr val="62A945"/>
      </a:accent3>
      <a:accent4>
        <a:srgbClr val="862065"/>
      </a:accent4>
      <a:accent5>
        <a:srgbClr val="0071B9"/>
      </a:accent5>
      <a:accent6>
        <a:srgbClr val="78787B"/>
      </a:accent6>
      <a:hlink>
        <a:srgbClr val="0091BA"/>
      </a:hlink>
      <a:folHlink>
        <a:srgbClr val="78787B"/>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6742</TotalTime>
  <Words>1006</Words>
  <Application>Microsoft Office PowerPoint</Application>
  <PresentationFormat>On-screen Show (4:3)</PresentationFormat>
  <Paragraphs>105</Paragraphs>
  <Slides>13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Wingdings</vt:lpstr>
      <vt:lpstr>Office Theme</vt:lpstr>
      <vt:lpstr>Medical Support Team</vt:lpstr>
      <vt:lpstr>Thank You!</vt:lpstr>
      <vt:lpstr>Logistics </vt:lpstr>
      <vt:lpstr>Be on the lookout…</vt:lpstr>
      <vt:lpstr>Common Signs of Distress</vt:lpstr>
      <vt:lpstr>Participant Needs Assistance</vt:lpstr>
      <vt:lpstr>Participant Down</vt:lpstr>
      <vt:lpstr>Communication Of Runner In Distress</vt:lpstr>
      <vt:lpstr>Participant Privacy</vt:lpstr>
      <vt:lpstr>Ambulance</vt:lpstr>
      <vt:lpstr>Next Steps</vt:lpstr>
      <vt:lpstr>Resources</vt:lpstr>
      <vt:lpstr>Thank you very much!</vt:lpstr>
    </vt:vector>
  </TitlesOfParts>
  <Company>Anthology Marketing Group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Lori Lum</dc:creator>
  <cp:lastModifiedBy>Wagner, Courtney</cp:lastModifiedBy>
  <cp:revision>98</cp:revision>
  <cp:lastPrinted>2018-01-17T03:58:28Z</cp:lastPrinted>
  <dcterms:created xsi:type="dcterms:W3CDTF">2016-04-08T03:41:26Z</dcterms:created>
  <dcterms:modified xsi:type="dcterms:W3CDTF">2020-01-12T02:37:22Z</dcterms:modified>
</cp:coreProperties>
</file>