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3"/>
  </p:notesMasterIdLst>
  <p:handoutMasterIdLst>
    <p:handoutMasterId r:id="rId4"/>
  </p:handoutMasterIdLst>
  <p:sldIdLst>
    <p:sldId id="257" r:id="rId2"/>
  </p:sldIdLst>
  <p:sldSz cx="6858000" cy="9144000" type="screen4x3"/>
  <p:notesSz cx="6858000" cy="9144000"/>
  <p:custDataLst>
    <p:tags r:id="rId5"/>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030" autoAdjust="0"/>
    <p:restoredTop sz="96433" autoAdjust="0"/>
  </p:normalViewPr>
  <p:slideViewPr>
    <p:cSldViewPr snapToGrid="0" snapToObjects="1">
      <p:cViewPr varScale="1">
        <p:scale>
          <a:sx n="88" d="100"/>
          <a:sy n="88" d="100"/>
        </p:scale>
        <p:origin x="3684" y="9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tags" Target="tags/tag1.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1144261-D5A3-9047-8D9F-7F6079EA0C4D}" type="datetimeFigureOut">
              <a:rPr lang="en-US" smtClean="0"/>
              <a:t>2/22/2017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63E47F2-A06C-0E45-B864-D22BCE135C94}" type="slidenum">
              <a:rPr lang="en-US" smtClean="0"/>
              <a:t>‹#›</a:t>
            </a:fld>
            <a:endParaRPr lang="en-US"/>
          </a:p>
        </p:txBody>
      </p:sp>
    </p:spTree>
    <p:extLst>
      <p:ext uri="{BB962C8B-B14F-4D97-AF65-F5344CB8AC3E}">
        <p14:creationId xmlns:p14="http://schemas.microsoft.com/office/powerpoint/2010/main" val="15277510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54F6B71-D530-9C4F-BC90-DD47ACEC3E96}" type="datetimeFigureOut">
              <a:rPr lang="en-US" smtClean="0"/>
              <a:t>2/22/2017</a:t>
            </a:fld>
            <a:endParaRPr lang="en-US"/>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1F092DF-2799-494E-8442-6655B1578E01}" type="slidenum">
              <a:rPr lang="en-US" smtClean="0"/>
              <a:t>‹#›</a:t>
            </a:fld>
            <a:endParaRPr lang="en-US"/>
          </a:p>
        </p:txBody>
      </p:sp>
    </p:spTree>
    <p:extLst>
      <p:ext uri="{BB962C8B-B14F-4D97-AF65-F5344CB8AC3E}">
        <p14:creationId xmlns:p14="http://schemas.microsoft.com/office/powerpoint/2010/main" val="278015572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1F092DF-2799-494E-8442-6655B1578E01}" type="slidenum">
              <a:rPr lang="en-US" smtClean="0"/>
              <a:t>1</a:t>
            </a:fld>
            <a:endParaRPr lang="en-US"/>
          </a:p>
        </p:txBody>
      </p:sp>
    </p:spTree>
    <p:extLst>
      <p:ext uri="{BB962C8B-B14F-4D97-AF65-F5344CB8AC3E}">
        <p14:creationId xmlns:p14="http://schemas.microsoft.com/office/powerpoint/2010/main" val="259108379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3658" y="1145595"/>
            <a:ext cx="6290684" cy="3040701"/>
          </a:xfrm>
        </p:spPr>
        <p:txBody>
          <a:bodyPr anchor="b">
            <a:normAutofit/>
          </a:bodyPr>
          <a:lstStyle>
            <a:lvl1pPr algn="ctr">
              <a:defRPr sz="4000"/>
            </a:lvl1pPr>
          </a:lstStyle>
          <a:p>
            <a:r>
              <a:rPr lang="en-US" dirty="0" smtClean="0"/>
              <a:t>Click to edit Master title style</a:t>
            </a:r>
            <a:endParaRPr lang="en-US" dirty="0"/>
          </a:p>
        </p:txBody>
      </p:sp>
      <p:sp>
        <p:nvSpPr>
          <p:cNvPr id="3" name="Subtitle 2"/>
          <p:cNvSpPr>
            <a:spLocks noGrp="1"/>
          </p:cNvSpPr>
          <p:nvPr>
            <p:ph type="subTitle" idx="1"/>
          </p:nvPr>
        </p:nvSpPr>
        <p:spPr>
          <a:xfrm>
            <a:off x="283658" y="4368063"/>
            <a:ext cx="6290684" cy="2336800"/>
          </a:xfrm>
        </p:spPr>
        <p:txBody>
          <a:bodyPr>
            <a:normAutofit/>
          </a:bodyPr>
          <a:lstStyle>
            <a:lvl1pPr marL="0" indent="0" algn="ctr">
              <a:buNone/>
              <a:defRPr sz="24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6" name="Slide Number Placeholder 5"/>
          <p:cNvSpPr>
            <a:spLocks noGrp="1"/>
          </p:cNvSpPr>
          <p:nvPr>
            <p:ph type="sldNum" sz="quarter" idx="12"/>
          </p:nvPr>
        </p:nvSpPr>
        <p:spPr/>
        <p:txBody>
          <a:bodyPr/>
          <a:lstStyle/>
          <a:p>
            <a:fld id="{4EF9D3C6-162D-A348-BFC0-1CEF154C6935}" type="slidenum">
              <a:rPr lang="en-US" smtClean="0"/>
              <a:t>‹#›</a:t>
            </a:fld>
            <a:endParaRPr lang="en-US"/>
          </a:p>
        </p:txBody>
      </p:sp>
      <p:pic>
        <p:nvPicPr>
          <p:cNvPr id="7" name="Picture 6" descr="hph-systemLogo.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407689" y="7422057"/>
            <a:ext cx="2166653" cy="1423691"/>
          </a:xfrm>
          <a:prstGeom prst="rect">
            <a:avLst/>
          </a:prstGeom>
        </p:spPr>
      </p:pic>
      <p:sp>
        <p:nvSpPr>
          <p:cNvPr id="10" name="Rectangle 9"/>
          <p:cNvSpPr/>
          <p:nvPr userDrawn="1"/>
        </p:nvSpPr>
        <p:spPr>
          <a:xfrm>
            <a:off x="0" y="0"/>
            <a:ext cx="6858000" cy="69731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317832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 Photos">
    <p:spTree>
      <p:nvGrpSpPr>
        <p:cNvPr id="1" name=""/>
        <p:cNvGrpSpPr/>
        <p:nvPr/>
      </p:nvGrpSpPr>
      <p:grpSpPr>
        <a:xfrm>
          <a:off x="0" y="0"/>
          <a:ext cx="0" cy="0"/>
          <a:chOff x="0" y="0"/>
          <a:chExt cx="0" cy="0"/>
        </a:xfrm>
      </p:grpSpPr>
      <p:sp>
        <p:nvSpPr>
          <p:cNvPr id="6" name="Rectangle 5"/>
          <p:cNvSpPr/>
          <p:nvPr userDrawn="1"/>
        </p:nvSpPr>
        <p:spPr>
          <a:xfrm>
            <a:off x="0" y="0"/>
            <a:ext cx="6858000" cy="365760"/>
          </a:xfrm>
          <a:prstGeom prst="rect">
            <a:avLst/>
          </a:prstGeom>
          <a:solidFill>
            <a:srgbClr val="0091B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Picture 6" descr="hph-systemLogo.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398507" y="8004644"/>
            <a:ext cx="1298060" cy="852945"/>
          </a:xfrm>
          <a:prstGeom prst="rect">
            <a:avLst/>
          </a:prstGeom>
        </p:spPr>
      </p:pic>
      <p:sp>
        <p:nvSpPr>
          <p:cNvPr id="3" name="Slide Number Placeholder 2"/>
          <p:cNvSpPr>
            <a:spLocks noGrp="1"/>
          </p:cNvSpPr>
          <p:nvPr>
            <p:ph type="sldNum" sz="quarter" idx="10"/>
          </p:nvPr>
        </p:nvSpPr>
        <p:spPr>
          <a:xfrm>
            <a:off x="6580665" y="1"/>
            <a:ext cx="277336" cy="365760"/>
          </a:xfrm>
        </p:spPr>
        <p:txBody>
          <a:bodyPr/>
          <a:lstStyle>
            <a:lvl1pPr>
              <a:defRPr>
                <a:solidFill>
                  <a:schemeClr val="bg1"/>
                </a:solidFill>
              </a:defRPr>
            </a:lvl1pPr>
          </a:lstStyle>
          <a:p>
            <a:fld id="{4EF9D3C6-162D-A348-BFC0-1CEF154C6935}" type="slidenum">
              <a:rPr lang="en-US" smtClean="0"/>
              <a:pPr/>
              <a:t>‹#›</a:t>
            </a:fld>
            <a:endParaRPr lang="en-US"/>
          </a:p>
        </p:txBody>
      </p:sp>
      <p:sp>
        <p:nvSpPr>
          <p:cNvPr id="5" name="Picture Placeholder 4"/>
          <p:cNvSpPr>
            <a:spLocks noGrp="1"/>
          </p:cNvSpPr>
          <p:nvPr>
            <p:ph type="pic" sz="quarter" idx="11"/>
          </p:nvPr>
        </p:nvSpPr>
        <p:spPr>
          <a:xfrm>
            <a:off x="167878" y="568352"/>
            <a:ext cx="3222407" cy="3535680"/>
          </a:xfrm>
        </p:spPr>
        <p:txBody>
          <a:bodyPr/>
          <a:lstStyle/>
          <a:p>
            <a:endParaRPr lang="en-US"/>
          </a:p>
        </p:txBody>
      </p:sp>
      <p:sp>
        <p:nvSpPr>
          <p:cNvPr id="9" name="Footer Placeholder 6"/>
          <p:cNvSpPr>
            <a:spLocks noGrp="1"/>
          </p:cNvSpPr>
          <p:nvPr>
            <p:ph type="ftr" sz="quarter" idx="3"/>
          </p:nvPr>
        </p:nvSpPr>
        <p:spPr>
          <a:xfrm>
            <a:off x="168094" y="8475134"/>
            <a:ext cx="2762604" cy="486833"/>
          </a:xfrm>
          <a:prstGeom prst="rect">
            <a:avLst/>
          </a:prstGeom>
        </p:spPr>
        <p:txBody>
          <a:bodyPr vert="horz" lIns="91440" tIns="45720" rIns="91440" bIns="45720" rtlCol="0" anchor="ctr"/>
          <a:lstStyle>
            <a:lvl1pPr algn="l">
              <a:defRPr sz="1200" kern="1100" cap="all" spc="130">
                <a:solidFill>
                  <a:srgbClr val="0091BA"/>
                </a:solidFill>
              </a:defRPr>
            </a:lvl1pPr>
          </a:lstStyle>
          <a:p>
            <a:r>
              <a:rPr lang="en-US" smtClean="0"/>
              <a:t>CREATING A HEALTHIER HAWAIʻI</a:t>
            </a:r>
            <a:endParaRPr lang="en-US" dirty="0"/>
          </a:p>
        </p:txBody>
      </p:sp>
      <p:sp>
        <p:nvSpPr>
          <p:cNvPr id="10" name="Text Placeholder 8"/>
          <p:cNvSpPr>
            <a:spLocks noGrp="1"/>
          </p:cNvSpPr>
          <p:nvPr>
            <p:ph type="body" sz="quarter" idx="12" hasCustomPrompt="1"/>
          </p:nvPr>
        </p:nvSpPr>
        <p:spPr>
          <a:xfrm>
            <a:off x="167879" y="7980959"/>
            <a:ext cx="5107781" cy="271524"/>
          </a:xfrm>
        </p:spPr>
        <p:txBody>
          <a:bodyPr anchor="b">
            <a:noAutofit/>
          </a:bodyPr>
          <a:lstStyle>
            <a:lvl1pPr marL="0" indent="0">
              <a:buNone/>
              <a:defRPr sz="1000">
                <a:solidFill>
                  <a:schemeClr val="bg1">
                    <a:lumMod val="50000"/>
                  </a:schemeClr>
                </a:solidFill>
              </a:defRPr>
            </a:lvl1pPr>
            <a:lvl2pPr marL="457200" indent="0">
              <a:buNone/>
              <a:defRPr sz="1100"/>
            </a:lvl2pPr>
            <a:lvl3pPr marL="914400" indent="0">
              <a:buNone/>
              <a:defRPr sz="1100"/>
            </a:lvl3pPr>
            <a:lvl4pPr marL="1371600" indent="0">
              <a:buNone/>
              <a:defRPr sz="1100"/>
            </a:lvl4pPr>
            <a:lvl5pPr marL="1828800" indent="0">
              <a:buNone/>
              <a:defRPr sz="1100"/>
            </a:lvl5pPr>
          </a:lstStyle>
          <a:p>
            <a:pPr lvl="0"/>
            <a:r>
              <a:rPr lang="en-US" dirty="0" smtClean="0"/>
              <a:t>Click to edit Source text</a:t>
            </a:r>
            <a:endParaRPr lang="en-US" dirty="0"/>
          </a:p>
        </p:txBody>
      </p:sp>
      <p:sp>
        <p:nvSpPr>
          <p:cNvPr id="13" name="Picture Placeholder 4"/>
          <p:cNvSpPr>
            <a:spLocks noGrp="1"/>
          </p:cNvSpPr>
          <p:nvPr>
            <p:ph type="pic" sz="quarter" idx="14"/>
          </p:nvPr>
        </p:nvSpPr>
        <p:spPr>
          <a:xfrm>
            <a:off x="168094" y="4291355"/>
            <a:ext cx="3222407" cy="3535680"/>
          </a:xfrm>
        </p:spPr>
        <p:txBody>
          <a:bodyPr/>
          <a:lstStyle/>
          <a:p>
            <a:endParaRPr lang="en-US"/>
          </a:p>
        </p:txBody>
      </p:sp>
      <p:sp>
        <p:nvSpPr>
          <p:cNvPr id="14" name="Picture Placeholder 4"/>
          <p:cNvSpPr>
            <a:spLocks noGrp="1"/>
          </p:cNvSpPr>
          <p:nvPr>
            <p:ph type="pic" sz="quarter" idx="15"/>
          </p:nvPr>
        </p:nvSpPr>
        <p:spPr>
          <a:xfrm>
            <a:off x="3473945" y="568352"/>
            <a:ext cx="3222407" cy="3535680"/>
          </a:xfrm>
        </p:spPr>
        <p:txBody>
          <a:bodyPr/>
          <a:lstStyle/>
          <a:p>
            <a:endParaRPr lang="en-US"/>
          </a:p>
        </p:txBody>
      </p:sp>
      <p:sp>
        <p:nvSpPr>
          <p:cNvPr id="15" name="Picture Placeholder 4"/>
          <p:cNvSpPr>
            <a:spLocks noGrp="1"/>
          </p:cNvSpPr>
          <p:nvPr>
            <p:ph type="pic" sz="quarter" idx="16"/>
          </p:nvPr>
        </p:nvSpPr>
        <p:spPr>
          <a:xfrm>
            <a:off x="3474160" y="4291355"/>
            <a:ext cx="3222407" cy="3535680"/>
          </a:xfrm>
        </p:spPr>
        <p:txBody>
          <a:bodyPr/>
          <a:lstStyle/>
          <a:p>
            <a:endParaRPr lang="en-US"/>
          </a:p>
        </p:txBody>
      </p:sp>
    </p:spTree>
    <p:extLst>
      <p:ext uri="{BB962C8B-B14F-4D97-AF65-F5344CB8AC3E}">
        <p14:creationId xmlns:p14="http://schemas.microsoft.com/office/powerpoint/2010/main" val="3229069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ndard Content Slide">
    <p:spTree>
      <p:nvGrpSpPr>
        <p:cNvPr id="1" name=""/>
        <p:cNvGrpSpPr/>
        <p:nvPr/>
      </p:nvGrpSpPr>
      <p:grpSpPr>
        <a:xfrm>
          <a:off x="0" y="0"/>
          <a:ext cx="0" cy="0"/>
          <a:chOff x="0" y="0"/>
          <a:chExt cx="0" cy="0"/>
        </a:xfrm>
      </p:grpSpPr>
      <p:sp>
        <p:nvSpPr>
          <p:cNvPr id="6" name="Rectangle 5"/>
          <p:cNvSpPr/>
          <p:nvPr userDrawn="1"/>
        </p:nvSpPr>
        <p:spPr>
          <a:xfrm>
            <a:off x="0" y="0"/>
            <a:ext cx="6858000" cy="365760"/>
          </a:xfrm>
          <a:prstGeom prst="rect">
            <a:avLst/>
          </a:prstGeom>
          <a:solidFill>
            <a:srgbClr val="0091B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Picture 6" descr="hph-systemLogo.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398507" y="8004644"/>
            <a:ext cx="1298060" cy="852945"/>
          </a:xfrm>
          <a:prstGeom prst="rect">
            <a:avLst/>
          </a:prstGeom>
        </p:spPr>
      </p:pic>
      <p:sp>
        <p:nvSpPr>
          <p:cNvPr id="2" name="Title 1"/>
          <p:cNvSpPr>
            <a:spLocks noGrp="1"/>
          </p:cNvSpPr>
          <p:nvPr>
            <p:ph type="title"/>
          </p:nvPr>
        </p:nvSpPr>
        <p:spPr>
          <a:xfrm>
            <a:off x="168094" y="498085"/>
            <a:ext cx="6521813" cy="1162196"/>
          </a:xfrm>
        </p:spPr>
        <p:txBody>
          <a:bodyPr tIns="45720" bIns="91440"/>
          <a:lstStyle>
            <a:lvl1pPr>
              <a:defRPr>
                <a:solidFill>
                  <a:schemeClr val="accent1"/>
                </a:solidFill>
              </a:defRPr>
            </a:lvl1pPr>
          </a:lstStyle>
          <a:p>
            <a:r>
              <a:rPr lang="en-US" smtClean="0"/>
              <a:t>Click to edit Master title style</a:t>
            </a:r>
            <a:endParaRPr lang="en-US"/>
          </a:p>
        </p:txBody>
      </p:sp>
      <p:sp>
        <p:nvSpPr>
          <p:cNvPr id="3" name="Slide Number Placeholder 2"/>
          <p:cNvSpPr>
            <a:spLocks noGrp="1"/>
          </p:cNvSpPr>
          <p:nvPr>
            <p:ph type="sldNum" sz="quarter" idx="10"/>
          </p:nvPr>
        </p:nvSpPr>
        <p:spPr>
          <a:xfrm>
            <a:off x="6580665" y="1"/>
            <a:ext cx="277336" cy="365760"/>
          </a:xfrm>
        </p:spPr>
        <p:txBody>
          <a:bodyPr/>
          <a:lstStyle>
            <a:lvl1pPr>
              <a:defRPr>
                <a:solidFill>
                  <a:schemeClr val="bg1"/>
                </a:solidFill>
              </a:defRPr>
            </a:lvl1pPr>
          </a:lstStyle>
          <a:p>
            <a:fld id="{4EF9D3C6-162D-A348-BFC0-1CEF154C6935}" type="slidenum">
              <a:rPr lang="en-US" smtClean="0"/>
              <a:pPr/>
              <a:t>‹#›</a:t>
            </a:fld>
            <a:endParaRPr lang="en-US" dirty="0"/>
          </a:p>
        </p:txBody>
      </p:sp>
      <p:sp>
        <p:nvSpPr>
          <p:cNvPr id="5" name="Content Placeholder 4"/>
          <p:cNvSpPr>
            <a:spLocks noGrp="1"/>
          </p:cNvSpPr>
          <p:nvPr>
            <p:ph sz="quarter" idx="11"/>
          </p:nvPr>
        </p:nvSpPr>
        <p:spPr>
          <a:xfrm>
            <a:off x="167879" y="1776502"/>
            <a:ext cx="6522244" cy="6085740"/>
          </a:xfrm>
        </p:spPr>
        <p:txBody>
          <a:bodyPr/>
          <a:lstStyle>
            <a:lvl1pPr>
              <a:buClr>
                <a:schemeClr val="accent1"/>
              </a:buClr>
              <a:defRPr>
                <a:solidFill>
                  <a:srgbClr val="000000"/>
                </a:solidFill>
              </a:defRPr>
            </a:lvl1pPr>
            <a:lvl2pPr>
              <a:buClr>
                <a:schemeClr val="accent1"/>
              </a:buClr>
              <a:defRPr>
                <a:solidFill>
                  <a:schemeClr val="tx1"/>
                </a:solidFill>
              </a:defRPr>
            </a:lvl2pPr>
            <a:lvl3pPr>
              <a:buClr>
                <a:schemeClr val="accent1"/>
              </a:buClr>
              <a:defRPr>
                <a:solidFill>
                  <a:schemeClr val="tx1"/>
                </a:solidFill>
              </a:defRPr>
            </a:lvl3pPr>
            <a:lvl4pPr>
              <a:buClr>
                <a:schemeClr val="accent1"/>
              </a:buClr>
              <a:defRPr>
                <a:solidFill>
                  <a:schemeClr val="tx1"/>
                </a:solidFill>
              </a:defRPr>
            </a:lvl4pPr>
            <a:lvl5pPr>
              <a:buClr>
                <a:schemeClr val="accent1"/>
              </a:buClr>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Footer Placeholder 6"/>
          <p:cNvSpPr>
            <a:spLocks noGrp="1"/>
          </p:cNvSpPr>
          <p:nvPr>
            <p:ph type="ftr" sz="quarter" idx="3"/>
          </p:nvPr>
        </p:nvSpPr>
        <p:spPr>
          <a:xfrm>
            <a:off x="168094" y="8475134"/>
            <a:ext cx="2762604" cy="486833"/>
          </a:xfrm>
          <a:prstGeom prst="rect">
            <a:avLst/>
          </a:prstGeom>
        </p:spPr>
        <p:txBody>
          <a:bodyPr vert="horz" lIns="91440" tIns="45720" rIns="91440" bIns="45720" rtlCol="0" anchor="ctr"/>
          <a:lstStyle>
            <a:lvl1pPr algn="l">
              <a:defRPr sz="1200" kern="1100" cap="all" spc="130">
                <a:solidFill>
                  <a:srgbClr val="0091BA"/>
                </a:solidFill>
              </a:defRPr>
            </a:lvl1pPr>
          </a:lstStyle>
          <a:p>
            <a:r>
              <a:rPr lang="en-US" smtClean="0"/>
              <a:t>CREATING A HEALTHIER HAWAIʻI</a:t>
            </a:r>
            <a:endParaRPr lang="en-US" dirty="0"/>
          </a:p>
        </p:txBody>
      </p:sp>
      <p:sp>
        <p:nvSpPr>
          <p:cNvPr id="9" name="Text Placeholder 8"/>
          <p:cNvSpPr>
            <a:spLocks noGrp="1"/>
          </p:cNvSpPr>
          <p:nvPr>
            <p:ph type="body" sz="quarter" idx="12" hasCustomPrompt="1"/>
          </p:nvPr>
        </p:nvSpPr>
        <p:spPr>
          <a:xfrm>
            <a:off x="167879" y="7980959"/>
            <a:ext cx="5107781" cy="271524"/>
          </a:xfrm>
        </p:spPr>
        <p:txBody>
          <a:bodyPr anchor="b">
            <a:noAutofit/>
          </a:bodyPr>
          <a:lstStyle>
            <a:lvl1pPr marL="0" indent="0">
              <a:buNone/>
              <a:defRPr sz="1000">
                <a:solidFill>
                  <a:schemeClr val="bg1">
                    <a:lumMod val="50000"/>
                  </a:schemeClr>
                </a:solidFill>
              </a:defRPr>
            </a:lvl1pPr>
            <a:lvl2pPr marL="457200" indent="0">
              <a:buNone/>
              <a:defRPr sz="1100"/>
            </a:lvl2pPr>
            <a:lvl3pPr marL="914400" indent="0">
              <a:buNone/>
              <a:defRPr sz="1100"/>
            </a:lvl3pPr>
            <a:lvl4pPr marL="1371600" indent="0">
              <a:buNone/>
              <a:defRPr sz="1100"/>
            </a:lvl4pPr>
            <a:lvl5pPr marL="1828800" indent="0">
              <a:buNone/>
              <a:defRPr sz="1100"/>
            </a:lvl5pPr>
          </a:lstStyle>
          <a:p>
            <a:pPr lvl="0"/>
            <a:r>
              <a:rPr lang="en-US" dirty="0" smtClean="0"/>
              <a:t>Click to edit Source text</a:t>
            </a:r>
            <a:endParaRPr lang="en-US" dirty="0"/>
          </a:p>
        </p:txBody>
      </p:sp>
    </p:spTree>
    <p:extLst>
      <p:ext uri="{BB962C8B-B14F-4D97-AF65-F5344CB8AC3E}">
        <p14:creationId xmlns:p14="http://schemas.microsoft.com/office/powerpoint/2010/main" val="36315563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Column Content">
    <p:spTree>
      <p:nvGrpSpPr>
        <p:cNvPr id="1" name=""/>
        <p:cNvGrpSpPr/>
        <p:nvPr/>
      </p:nvGrpSpPr>
      <p:grpSpPr>
        <a:xfrm>
          <a:off x="0" y="0"/>
          <a:ext cx="0" cy="0"/>
          <a:chOff x="0" y="0"/>
          <a:chExt cx="0" cy="0"/>
        </a:xfrm>
      </p:grpSpPr>
      <p:sp>
        <p:nvSpPr>
          <p:cNvPr id="6" name="Rectangle 5"/>
          <p:cNvSpPr/>
          <p:nvPr userDrawn="1"/>
        </p:nvSpPr>
        <p:spPr>
          <a:xfrm>
            <a:off x="0" y="0"/>
            <a:ext cx="6858000" cy="365760"/>
          </a:xfrm>
          <a:prstGeom prst="rect">
            <a:avLst/>
          </a:prstGeom>
          <a:solidFill>
            <a:srgbClr val="0091B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Picture 6" descr="hph-systemLogo.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398507" y="8004644"/>
            <a:ext cx="1298060" cy="852945"/>
          </a:xfrm>
          <a:prstGeom prst="rect">
            <a:avLst/>
          </a:prstGeom>
        </p:spPr>
      </p:pic>
      <p:sp>
        <p:nvSpPr>
          <p:cNvPr id="2" name="Title 1"/>
          <p:cNvSpPr>
            <a:spLocks noGrp="1"/>
          </p:cNvSpPr>
          <p:nvPr>
            <p:ph type="title"/>
          </p:nvPr>
        </p:nvSpPr>
        <p:spPr>
          <a:xfrm>
            <a:off x="168094" y="498085"/>
            <a:ext cx="6521813" cy="1162196"/>
          </a:xfrm>
        </p:spPr>
        <p:txBody>
          <a:bodyPr tIns="45720" bIns="91440"/>
          <a:lstStyle>
            <a:lvl1pPr>
              <a:defRPr>
                <a:solidFill>
                  <a:schemeClr val="accent1"/>
                </a:solidFill>
              </a:defRPr>
            </a:lvl1pPr>
          </a:lstStyle>
          <a:p>
            <a:r>
              <a:rPr lang="en-US" smtClean="0"/>
              <a:t>Click to edit Master title style</a:t>
            </a:r>
            <a:endParaRPr lang="en-US"/>
          </a:p>
        </p:txBody>
      </p:sp>
      <p:sp>
        <p:nvSpPr>
          <p:cNvPr id="3" name="Slide Number Placeholder 2"/>
          <p:cNvSpPr>
            <a:spLocks noGrp="1"/>
          </p:cNvSpPr>
          <p:nvPr>
            <p:ph type="sldNum" sz="quarter" idx="10"/>
          </p:nvPr>
        </p:nvSpPr>
        <p:spPr>
          <a:xfrm>
            <a:off x="6580665" y="1"/>
            <a:ext cx="277336" cy="365760"/>
          </a:xfrm>
        </p:spPr>
        <p:txBody>
          <a:bodyPr/>
          <a:lstStyle>
            <a:lvl1pPr>
              <a:defRPr>
                <a:solidFill>
                  <a:schemeClr val="bg1"/>
                </a:solidFill>
              </a:defRPr>
            </a:lvl1pPr>
          </a:lstStyle>
          <a:p>
            <a:fld id="{4EF9D3C6-162D-A348-BFC0-1CEF154C6935}" type="slidenum">
              <a:rPr lang="en-US" smtClean="0"/>
              <a:pPr/>
              <a:t>‹#›</a:t>
            </a:fld>
            <a:endParaRPr lang="en-US" dirty="0"/>
          </a:p>
        </p:txBody>
      </p:sp>
      <p:sp>
        <p:nvSpPr>
          <p:cNvPr id="5" name="Content Placeholder 4"/>
          <p:cNvSpPr>
            <a:spLocks noGrp="1"/>
          </p:cNvSpPr>
          <p:nvPr>
            <p:ph sz="quarter" idx="11"/>
          </p:nvPr>
        </p:nvSpPr>
        <p:spPr>
          <a:xfrm>
            <a:off x="167879" y="1776502"/>
            <a:ext cx="3222407" cy="6085740"/>
          </a:xfrm>
        </p:spPr>
        <p:txBody>
          <a:bodyPr/>
          <a:lstStyle>
            <a:lvl1pPr>
              <a:buClr>
                <a:schemeClr val="accent1"/>
              </a:buClr>
              <a:defRPr>
                <a:solidFill>
                  <a:srgbClr val="000000"/>
                </a:solidFill>
              </a:defRPr>
            </a:lvl1pPr>
            <a:lvl2pPr>
              <a:buClr>
                <a:schemeClr val="accent1"/>
              </a:buClr>
              <a:defRPr>
                <a:solidFill>
                  <a:schemeClr val="tx1"/>
                </a:solidFill>
              </a:defRPr>
            </a:lvl2pPr>
            <a:lvl3pPr>
              <a:buClr>
                <a:schemeClr val="accent1"/>
              </a:buClr>
              <a:defRPr>
                <a:solidFill>
                  <a:schemeClr val="tx1"/>
                </a:solidFill>
              </a:defRPr>
            </a:lvl3pPr>
            <a:lvl4pPr>
              <a:buClr>
                <a:schemeClr val="accent1"/>
              </a:buClr>
              <a:defRPr>
                <a:solidFill>
                  <a:schemeClr val="tx1"/>
                </a:solidFill>
              </a:defRPr>
            </a:lvl4pPr>
            <a:lvl5pPr>
              <a:buClr>
                <a:schemeClr val="accent1"/>
              </a:buClr>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Footer Placeholder 6"/>
          <p:cNvSpPr>
            <a:spLocks noGrp="1"/>
          </p:cNvSpPr>
          <p:nvPr>
            <p:ph type="ftr" sz="quarter" idx="3"/>
          </p:nvPr>
        </p:nvSpPr>
        <p:spPr>
          <a:xfrm>
            <a:off x="168094" y="8475134"/>
            <a:ext cx="2762604" cy="486833"/>
          </a:xfrm>
          <a:prstGeom prst="rect">
            <a:avLst/>
          </a:prstGeom>
        </p:spPr>
        <p:txBody>
          <a:bodyPr vert="horz" lIns="91440" tIns="45720" rIns="91440" bIns="45720" rtlCol="0" anchor="ctr"/>
          <a:lstStyle>
            <a:lvl1pPr algn="l">
              <a:defRPr sz="1200" kern="1100" cap="all" spc="130">
                <a:solidFill>
                  <a:srgbClr val="0091BA"/>
                </a:solidFill>
              </a:defRPr>
            </a:lvl1pPr>
          </a:lstStyle>
          <a:p>
            <a:r>
              <a:rPr lang="en-US" smtClean="0"/>
              <a:t>CREATING A HEALTHIER HAWAIʻI</a:t>
            </a:r>
            <a:endParaRPr lang="en-US" dirty="0"/>
          </a:p>
        </p:txBody>
      </p:sp>
      <p:sp>
        <p:nvSpPr>
          <p:cNvPr id="9" name="Text Placeholder 8"/>
          <p:cNvSpPr>
            <a:spLocks noGrp="1"/>
          </p:cNvSpPr>
          <p:nvPr>
            <p:ph type="body" sz="quarter" idx="12" hasCustomPrompt="1"/>
          </p:nvPr>
        </p:nvSpPr>
        <p:spPr>
          <a:xfrm>
            <a:off x="167879" y="7980959"/>
            <a:ext cx="5107781" cy="271524"/>
          </a:xfrm>
        </p:spPr>
        <p:txBody>
          <a:bodyPr anchor="b">
            <a:noAutofit/>
          </a:bodyPr>
          <a:lstStyle>
            <a:lvl1pPr marL="0" indent="0">
              <a:buNone/>
              <a:defRPr sz="1000">
                <a:solidFill>
                  <a:schemeClr val="bg1">
                    <a:lumMod val="50000"/>
                  </a:schemeClr>
                </a:solidFill>
              </a:defRPr>
            </a:lvl1pPr>
            <a:lvl2pPr marL="457200" indent="0">
              <a:buNone/>
              <a:defRPr sz="1100"/>
            </a:lvl2pPr>
            <a:lvl3pPr marL="914400" indent="0">
              <a:buNone/>
              <a:defRPr sz="1100"/>
            </a:lvl3pPr>
            <a:lvl4pPr marL="1371600" indent="0">
              <a:buNone/>
              <a:defRPr sz="1100"/>
            </a:lvl4pPr>
            <a:lvl5pPr marL="1828800" indent="0">
              <a:buNone/>
              <a:defRPr sz="1100"/>
            </a:lvl5pPr>
          </a:lstStyle>
          <a:p>
            <a:pPr lvl="0"/>
            <a:r>
              <a:rPr lang="en-US" dirty="0" smtClean="0"/>
              <a:t>Click to edit Source text</a:t>
            </a:r>
            <a:endParaRPr lang="en-US" dirty="0"/>
          </a:p>
        </p:txBody>
      </p:sp>
      <p:sp>
        <p:nvSpPr>
          <p:cNvPr id="10" name="Content Placeholder 4"/>
          <p:cNvSpPr>
            <a:spLocks noGrp="1"/>
          </p:cNvSpPr>
          <p:nvPr>
            <p:ph sz="quarter" idx="13"/>
          </p:nvPr>
        </p:nvSpPr>
        <p:spPr>
          <a:xfrm>
            <a:off x="3467500" y="1776502"/>
            <a:ext cx="3222407" cy="6085740"/>
          </a:xfrm>
        </p:spPr>
        <p:txBody>
          <a:bodyPr/>
          <a:lstStyle>
            <a:lvl1pPr>
              <a:buClr>
                <a:schemeClr val="accent1"/>
              </a:buClr>
              <a:defRPr>
                <a:solidFill>
                  <a:srgbClr val="000000"/>
                </a:solidFill>
              </a:defRPr>
            </a:lvl1pPr>
            <a:lvl2pPr>
              <a:buClr>
                <a:schemeClr val="accent1"/>
              </a:buClr>
              <a:defRPr>
                <a:solidFill>
                  <a:schemeClr val="tx1"/>
                </a:solidFill>
              </a:defRPr>
            </a:lvl2pPr>
            <a:lvl3pPr>
              <a:buClr>
                <a:schemeClr val="accent1"/>
              </a:buClr>
              <a:defRPr>
                <a:solidFill>
                  <a:schemeClr val="tx1"/>
                </a:solidFill>
              </a:defRPr>
            </a:lvl3pPr>
            <a:lvl4pPr>
              <a:buClr>
                <a:schemeClr val="accent1"/>
              </a:buClr>
              <a:defRPr>
                <a:solidFill>
                  <a:schemeClr val="tx1"/>
                </a:solidFill>
              </a:defRPr>
            </a:lvl4pPr>
            <a:lvl5pPr>
              <a:buClr>
                <a:schemeClr val="accent1"/>
              </a:buClr>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252153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Rectangle 5"/>
          <p:cNvSpPr/>
          <p:nvPr userDrawn="1"/>
        </p:nvSpPr>
        <p:spPr>
          <a:xfrm>
            <a:off x="0" y="0"/>
            <a:ext cx="6858000" cy="365760"/>
          </a:xfrm>
          <a:prstGeom prst="rect">
            <a:avLst/>
          </a:prstGeom>
          <a:solidFill>
            <a:srgbClr val="0091B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Picture 6" descr="hph-systemLogo.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398507" y="8004644"/>
            <a:ext cx="1298060" cy="852945"/>
          </a:xfrm>
          <a:prstGeom prst="rect">
            <a:avLst/>
          </a:prstGeom>
        </p:spPr>
      </p:pic>
      <p:sp>
        <p:nvSpPr>
          <p:cNvPr id="2" name="Title 1"/>
          <p:cNvSpPr>
            <a:spLocks noGrp="1"/>
          </p:cNvSpPr>
          <p:nvPr>
            <p:ph type="title"/>
          </p:nvPr>
        </p:nvSpPr>
        <p:spPr>
          <a:xfrm>
            <a:off x="168094" y="498085"/>
            <a:ext cx="6521813" cy="1162196"/>
          </a:xfrm>
        </p:spPr>
        <p:txBody>
          <a:bodyPr tIns="45720" bIns="91440"/>
          <a:lstStyle>
            <a:lvl1pPr>
              <a:defRPr>
                <a:solidFill>
                  <a:schemeClr val="accent1"/>
                </a:solidFill>
              </a:defRPr>
            </a:lvl1pPr>
          </a:lstStyle>
          <a:p>
            <a:r>
              <a:rPr lang="en-US" smtClean="0"/>
              <a:t>Click to edit Master title style</a:t>
            </a:r>
            <a:endParaRPr lang="en-US"/>
          </a:p>
        </p:txBody>
      </p:sp>
      <p:sp>
        <p:nvSpPr>
          <p:cNvPr id="3" name="Slide Number Placeholder 2"/>
          <p:cNvSpPr>
            <a:spLocks noGrp="1"/>
          </p:cNvSpPr>
          <p:nvPr>
            <p:ph type="sldNum" sz="quarter" idx="10"/>
          </p:nvPr>
        </p:nvSpPr>
        <p:spPr>
          <a:xfrm>
            <a:off x="6580665" y="1"/>
            <a:ext cx="277336" cy="365760"/>
          </a:xfrm>
        </p:spPr>
        <p:txBody>
          <a:bodyPr/>
          <a:lstStyle>
            <a:lvl1pPr>
              <a:defRPr>
                <a:solidFill>
                  <a:schemeClr val="bg1"/>
                </a:solidFill>
              </a:defRPr>
            </a:lvl1pPr>
          </a:lstStyle>
          <a:p>
            <a:fld id="{4EF9D3C6-162D-A348-BFC0-1CEF154C6935}" type="slidenum">
              <a:rPr lang="en-US" smtClean="0"/>
              <a:pPr/>
              <a:t>‹#›</a:t>
            </a:fld>
            <a:endParaRPr lang="en-US"/>
          </a:p>
        </p:txBody>
      </p:sp>
      <p:sp>
        <p:nvSpPr>
          <p:cNvPr id="9" name="Text Placeholder 8"/>
          <p:cNvSpPr>
            <a:spLocks noGrp="1"/>
          </p:cNvSpPr>
          <p:nvPr>
            <p:ph type="body" sz="quarter" idx="12" hasCustomPrompt="1"/>
          </p:nvPr>
        </p:nvSpPr>
        <p:spPr>
          <a:xfrm>
            <a:off x="167879" y="7980959"/>
            <a:ext cx="5107781" cy="271524"/>
          </a:xfrm>
        </p:spPr>
        <p:txBody>
          <a:bodyPr anchor="b">
            <a:noAutofit/>
          </a:bodyPr>
          <a:lstStyle>
            <a:lvl1pPr marL="0" indent="0">
              <a:buNone/>
              <a:defRPr sz="1000">
                <a:solidFill>
                  <a:schemeClr val="bg1">
                    <a:lumMod val="50000"/>
                  </a:schemeClr>
                </a:solidFill>
              </a:defRPr>
            </a:lvl1pPr>
            <a:lvl2pPr marL="457200" indent="0">
              <a:buNone/>
              <a:defRPr sz="1100"/>
            </a:lvl2pPr>
            <a:lvl3pPr marL="914400" indent="0">
              <a:buNone/>
              <a:defRPr sz="1100"/>
            </a:lvl3pPr>
            <a:lvl4pPr marL="1371600" indent="0">
              <a:buNone/>
              <a:defRPr sz="1100"/>
            </a:lvl4pPr>
            <a:lvl5pPr marL="1828800" indent="0">
              <a:buNone/>
              <a:defRPr sz="1100"/>
            </a:lvl5pPr>
          </a:lstStyle>
          <a:p>
            <a:pPr lvl="0"/>
            <a:r>
              <a:rPr lang="en-US" dirty="0" smtClean="0"/>
              <a:t>Click to edit Source text</a:t>
            </a:r>
            <a:endParaRPr lang="en-US" dirty="0"/>
          </a:p>
        </p:txBody>
      </p:sp>
      <p:sp>
        <p:nvSpPr>
          <p:cNvPr id="10" name="Footer Placeholder 6"/>
          <p:cNvSpPr>
            <a:spLocks noGrp="1"/>
          </p:cNvSpPr>
          <p:nvPr>
            <p:ph type="ftr" sz="quarter" idx="3"/>
          </p:nvPr>
        </p:nvSpPr>
        <p:spPr>
          <a:xfrm>
            <a:off x="168094" y="8475134"/>
            <a:ext cx="2762604" cy="486833"/>
          </a:xfrm>
          <a:prstGeom prst="rect">
            <a:avLst/>
          </a:prstGeom>
        </p:spPr>
        <p:txBody>
          <a:bodyPr vert="horz" lIns="91440" tIns="45720" rIns="91440" bIns="45720" rtlCol="0" anchor="ctr"/>
          <a:lstStyle>
            <a:lvl1pPr algn="l">
              <a:defRPr sz="1200" kern="1100" cap="all" spc="130">
                <a:solidFill>
                  <a:srgbClr val="0091BA"/>
                </a:solidFill>
              </a:defRPr>
            </a:lvl1pPr>
          </a:lstStyle>
          <a:p>
            <a:r>
              <a:rPr lang="en-US" smtClean="0"/>
              <a:t>CREATING A HEALTHIER HAWAIʻI</a:t>
            </a:r>
            <a:endParaRPr lang="en-US" dirty="0"/>
          </a:p>
        </p:txBody>
      </p:sp>
    </p:spTree>
    <p:extLst>
      <p:ext uri="{BB962C8B-B14F-4D97-AF65-F5344CB8AC3E}">
        <p14:creationId xmlns:p14="http://schemas.microsoft.com/office/powerpoint/2010/main" val="28107555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Photo">
    <p:spTree>
      <p:nvGrpSpPr>
        <p:cNvPr id="1" name=""/>
        <p:cNvGrpSpPr/>
        <p:nvPr/>
      </p:nvGrpSpPr>
      <p:grpSpPr>
        <a:xfrm>
          <a:off x="0" y="0"/>
          <a:ext cx="0" cy="0"/>
          <a:chOff x="0" y="0"/>
          <a:chExt cx="0" cy="0"/>
        </a:xfrm>
      </p:grpSpPr>
      <p:sp>
        <p:nvSpPr>
          <p:cNvPr id="6" name="Rectangle 5"/>
          <p:cNvSpPr/>
          <p:nvPr userDrawn="1"/>
        </p:nvSpPr>
        <p:spPr>
          <a:xfrm>
            <a:off x="0" y="0"/>
            <a:ext cx="6858000" cy="365760"/>
          </a:xfrm>
          <a:prstGeom prst="rect">
            <a:avLst/>
          </a:prstGeom>
          <a:solidFill>
            <a:srgbClr val="0091B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Picture 6" descr="hph-systemLogo.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398507" y="8004644"/>
            <a:ext cx="1298060" cy="852945"/>
          </a:xfrm>
          <a:prstGeom prst="rect">
            <a:avLst/>
          </a:prstGeom>
        </p:spPr>
      </p:pic>
      <p:sp>
        <p:nvSpPr>
          <p:cNvPr id="2" name="Title 1"/>
          <p:cNvSpPr>
            <a:spLocks noGrp="1"/>
          </p:cNvSpPr>
          <p:nvPr>
            <p:ph type="title"/>
          </p:nvPr>
        </p:nvSpPr>
        <p:spPr>
          <a:xfrm>
            <a:off x="168094" y="498085"/>
            <a:ext cx="6521813" cy="1162196"/>
          </a:xfrm>
        </p:spPr>
        <p:txBody>
          <a:bodyPr tIns="45720" bIns="91440"/>
          <a:lstStyle>
            <a:lvl1pPr>
              <a:defRPr>
                <a:solidFill>
                  <a:schemeClr val="accent1"/>
                </a:solidFill>
              </a:defRPr>
            </a:lvl1pPr>
          </a:lstStyle>
          <a:p>
            <a:r>
              <a:rPr lang="en-US" smtClean="0"/>
              <a:t>Click to edit Master title style</a:t>
            </a:r>
            <a:endParaRPr lang="en-US"/>
          </a:p>
        </p:txBody>
      </p:sp>
      <p:sp>
        <p:nvSpPr>
          <p:cNvPr id="3" name="Slide Number Placeholder 2"/>
          <p:cNvSpPr>
            <a:spLocks noGrp="1"/>
          </p:cNvSpPr>
          <p:nvPr>
            <p:ph type="sldNum" sz="quarter" idx="10"/>
          </p:nvPr>
        </p:nvSpPr>
        <p:spPr>
          <a:xfrm>
            <a:off x="6580665" y="1"/>
            <a:ext cx="277336" cy="365760"/>
          </a:xfrm>
        </p:spPr>
        <p:txBody>
          <a:bodyPr/>
          <a:lstStyle>
            <a:lvl1pPr>
              <a:defRPr>
                <a:solidFill>
                  <a:schemeClr val="bg1"/>
                </a:solidFill>
              </a:defRPr>
            </a:lvl1pPr>
          </a:lstStyle>
          <a:p>
            <a:fld id="{4EF9D3C6-162D-A348-BFC0-1CEF154C6935}" type="slidenum">
              <a:rPr lang="en-US" smtClean="0"/>
              <a:pPr/>
              <a:t>‹#›</a:t>
            </a:fld>
            <a:endParaRPr lang="en-US"/>
          </a:p>
        </p:txBody>
      </p:sp>
      <p:sp>
        <p:nvSpPr>
          <p:cNvPr id="5" name="Picture Placeholder 4"/>
          <p:cNvSpPr>
            <a:spLocks noGrp="1"/>
          </p:cNvSpPr>
          <p:nvPr>
            <p:ph type="pic" sz="quarter" idx="11"/>
          </p:nvPr>
        </p:nvSpPr>
        <p:spPr>
          <a:xfrm>
            <a:off x="167878" y="1741618"/>
            <a:ext cx="6528197" cy="6085417"/>
          </a:xfrm>
        </p:spPr>
        <p:txBody>
          <a:bodyPr/>
          <a:lstStyle/>
          <a:p>
            <a:endParaRPr lang="en-US"/>
          </a:p>
        </p:txBody>
      </p:sp>
      <p:sp>
        <p:nvSpPr>
          <p:cNvPr id="9" name="Footer Placeholder 6"/>
          <p:cNvSpPr>
            <a:spLocks noGrp="1"/>
          </p:cNvSpPr>
          <p:nvPr>
            <p:ph type="ftr" sz="quarter" idx="3"/>
          </p:nvPr>
        </p:nvSpPr>
        <p:spPr>
          <a:xfrm>
            <a:off x="168094" y="8475134"/>
            <a:ext cx="2762604" cy="486833"/>
          </a:xfrm>
          <a:prstGeom prst="rect">
            <a:avLst/>
          </a:prstGeom>
        </p:spPr>
        <p:txBody>
          <a:bodyPr vert="horz" lIns="91440" tIns="45720" rIns="91440" bIns="45720" rtlCol="0" anchor="ctr"/>
          <a:lstStyle>
            <a:lvl1pPr algn="l">
              <a:defRPr sz="1200" kern="1100" cap="all" spc="130">
                <a:solidFill>
                  <a:srgbClr val="0091BA"/>
                </a:solidFill>
              </a:defRPr>
            </a:lvl1pPr>
          </a:lstStyle>
          <a:p>
            <a:r>
              <a:rPr lang="en-US" smtClean="0"/>
              <a:t>CREATING A HEALTHIER HAWAIʻI</a:t>
            </a:r>
            <a:endParaRPr lang="en-US" dirty="0"/>
          </a:p>
        </p:txBody>
      </p:sp>
      <p:sp>
        <p:nvSpPr>
          <p:cNvPr id="10" name="Text Placeholder 8"/>
          <p:cNvSpPr>
            <a:spLocks noGrp="1"/>
          </p:cNvSpPr>
          <p:nvPr>
            <p:ph type="body" sz="quarter" idx="12" hasCustomPrompt="1"/>
          </p:nvPr>
        </p:nvSpPr>
        <p:spPr>
          <a:xfrm>
            <a:off x="167879" y="7980959"/>
            <a:ext cx="5107781" cy="271524"/>
          </a:xfrm>
        </p:spPr>
        <p:txBody>
          <a:bodyPr anchor="b">
            <a:noAutofit/>
          </a:bodyPr>
          <a:lstStyle>
            <a:lvl1pPr marL="0" indent="0">
              <a:buNone/>
              <a:defRPr sz="1000">
                <a:solidFill>
                  <a:schemeClr val="bg1">
                    <a:lumMod val="50000"/>
                  </a:schemeClr>
                </a:solidFill>
              </a:defRPr>
            </a:lvl1pPr>
            <a:lvl2pPr marL="457200" indent="0">
              <a:buNone/>
              <a:defRPr sz="1100"/>
            </a:lvl2pPr>
            <a:lvl3pPr marL="914400" indent="0">
              <a:buNone/>
              <a:defRPr sz="1100"/>
            </a:lvl3pPr>
            <a:lvl4pPr marL="1371600" indent="0">
              <a:buNone/>
              <a:defRPr sz="1100"/>
            </a:lvl4pPr>
            <a:lvl5pPr marL="1828800" indent="0">
              <a:buNone/>
              <a:defRPr sz="1100"/>
            </a:lvl5pPr>
          </a:lstStyle>
          <a:p>
            <a:pPr lvl="0"/>
            <a:r>
              <a:rPr lang="en-US" dirty="0" smtClean="0"/>
              <a:t>Click to edit Source text</a:t>
            </a:r>
            <a:endParaRPr lang="en-US" dirty="0"/>
          </a:p>
        </p:txBody>
      </p:sp>
    </p:spTree>
    <p:extLst>
      <p:ext uri="{BB962C8B-B14F-4D97-AF65-F5344CB8AC3E}">
        <p14:creationId xmlns:p14="http://schemas.microsoft.com/office/powerpoint/2010/main" val="41498141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hoto Only">
    <p:spTree>
      <p:nvGrpSpPr>
        <p:cNvPr id="1" name=""/>
        <p:cNvGrpSpPr/>
        <p:nvPr/>
      </p:nvGrpSpPr>
      <p:grpSpPr>
        <a:xfrm>
          <a:off x="0" y="0"/>
          <a:ext cx="0" cy="0"/>
          <a:chOff x="0" y="0"/>
          <a:chExt cx="0" cy="0"/>
        </a:xfrm>
      </p:grpSpPr>
      <p:sp>
        <p:nvSpPr>
          <p:cNvPr id="6" name="Rectangle 5"/>
          <p:cNvSpPr/>
          <p:nvPr userDrawn="1"/>
        </p:nvSpPr>
        <p:spPr>
          <a:xfrm>
            <a:off x="0" y="0"/>
            <a:ext cx="6858000" cy="365760"/>
          </a:xfrm>
          <a:prstGeom prst="rect">
            <a:avLst/>
          </a:prstGeom>
          <a:solidFill>
            <a:srgbClr val="0091B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Picture 6" descr="hph-systemLogo.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398507" y="8004644"/>
            <a:ext cx="1298060" cy="852945"/>
          </a:xfrm>
          <a:prstGeom prst="rect">
            <a:avLst/>
          </a:prstGeom>
        </p:spPr>
      </p:pic>
      <p:sp>
        <p:nvSpPr>
          <p:cNvPr id="3" name="Slide Number Placeholder 2"/>
          <p:cNvSpPr>
            <a:spLocks noGrp="1"/>
          </p:cNvSpPr>
          <p:nvPr>
            <p:ph type="sldNum" sz="quarter" idx="10"/>
          </p:nvPr>
        </p:nvSpPr>
        <p:spPr>
          <a:xfrm>
            <a:off x="6580665" y="1"/>
            <a:ext cx="277336" cy="365760"/>
          </a:xfrm>
        </p:spPr>
        <p:txBody>
          <a:bodyPr/>
          <a:lstStyle>
            <a:lvl1pPr>
              <a:defRPr>
                <a:solidFill>
                  <a:schemeClr val="bg1"/>
                </a:solidFill>
              </a:defRPr>
            </a:lvl1pPr>
          </a:lstStyle>
          <a:p>
            <a:fld id="{4EF9D3C6-162D-A348-BFC0-1CEF154C6935}" type="slidenum">
              <a:rPr lang="en-US" smtClean="0"/>
              <a:pPr/>
              <a:t>‹#›</a:t>
            </a:fld>
            <a:endParaRPr lang="en-US"/>
          </a:p>
        </p:txBody>
      </p:sp>
      <p:sp>
        <p:nvSpPr>
          <p:cNvPr id="5" name="Picture Placeholder 4"/>
          <p:cNvSpPr>
            <a:spLocks noGrp="1"/>
          </p:cNvSpPr>
          <p:nvPr>
            <p:ph type="pic" sz="quarter" idx="11"/>
          </p:nvPr>
        </p:nvSpPr>
        <p:spPr>
          <a:xfrm>
            <a:off x="167878" y="568354"/>
            <a:ext cx="6528689" cy="7258681"/>
          </a:xfrm>
        </p:spPr>
        <p:txBody>
          <a:bodyPr/>
          <a:lstStyle/>
          <a:p>
            <a:endParaRPr lang="en-US"/>
          </a:p>
        </p:txBody>
      </p:sp>
      <p:sp>
        <p:nvSpPr>
          <p:cNvPr id="9" name="Footer Placeholder 6"/>
          <p:cNvSpPr>
            <a:spLocks noGrp="1"/>
          </p:cNvSpPr>
          <p:nvPr>
            <p:ph type="ftr" sz="quarter" idx="3"/>
          </p:nvPr>
        </p:nvSpPr>
        <p:spPr>
          <a:xfrm>
            <a:off x="168094" y="8475134"/>
            <a:ext cx="2762604" cy="486833"/>
          </a:xfrm>
          <a:prstGeom prst="rect">
            <a:avLst/>
          </a:prstGeom>
        </p:spPr>
        <p:txBody>
          <a:bodyPr vert="horz" lIns="91440" tIns="45720" rIns="91440" bIns="45720" rtlCol="0" anchor="ctr"/>
          <a:lstStyle>
            <a:lvl1pPr algn="l">
              <a:defRPr sz="1200" kern="1100" cap="all" spc="130">
                <a:solidFill>
                  <a:srgbClr val="0091BA"/>
                </a:solidFill>
              </a:defRPr>
            </a:lvl1pPr>
          </a:lstStyle>
          <a:p>
            <a:r>
              <a:rPr lang="en-US" smtClean="0"/>
              <a:t>CREATING A HEALTHIER HAWAIʻI</a:t>
            </a:r>
            <a:endParaRPr lang="en-US" dirty="0"/>
          </a:p>
        </p:txBody>
      </p:sp>
      <p:sp>
        <p:nvSpPr>
          <p:cNvPr id="10" name="Text Placeholder 8"/>
          <p:cNvSpPr>
            <a:spLocks noGrp="1"/>
          </p:cNvSpPr>
          <p:nvPr>
            <p:ph type="body" sz="quarter" idx="12" hasCustomPrompt="1"/>
          </p:nvPr>
        </p:nvSpPr>
        <p:spPr>
          <a:xfrm>
            <a:off x="167879" y="7980959"/>
            <a:ext cx="5107781" cy="271524"/>
          </a:xfrm>
        </p:spPr>
        <p:txBody>
          <a:bodyPr anchor="b">
            <a:noAutofit/>
          </a:bodyPr>
          <a:lstStyle>
            <a:lvl1pPr marL="0" indent="0">
              <a:buNone/>
              <a:defRPr sz="1000">
                <a:solidFill>
                  <a:schemeClr val="bg1">
                    <a:lumMod val="50000"/>
                  </a:schemeClr>
                </a:solidFill>
              </a:defRPr>
            </a:lvl1pPr>
            <a:lvl2pPr marL="457200" indent="0">
              <a:buNone/>
              <a:defRPr sz="1100"/>
            </a:lvl2pPr>
            <a:lvl3pPr marL="914400" indent="0">
              <a:buNone/>
              <a:defRPr sz="1100"/>
            </a:lvl3pPr>
            <a:lvl4pPr marL="1371600" indent="0">
              <a:buNone/>
              <a:defRPr sz="1100"/>
            </a:lvl4pPr>
            <a:lvl5pPr marL="1828800" indent="0">
              <a:buNone/>
              <a:defRPr sz="1100"/>
            </a:lvl5pPr>
          </a:lstStyle>
          <a:p>
            <a:pPr lvl="0"/>
            <a:r>
              <a:rPr lang="en-US" dirty="0" smtClean="0"/>
              <a:t>Click to edit Source text</a:t>
            </a:r>
            <a:endParaRPr lang="en-US" dirty="0"/>
          </a:p>
        </p:txBody>
      </p:sp>
    </p:spTree>
    <p:extLst>
      <p:ext uri="{BB962C8B-B14F-4D97-AF65-F5344CB8AC3E}">
        <p14:creationId xmlns:p14="http://schemas.microsoft.com/office/powerpoint/2010/main" val="3638404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Photos">
    <p:spTree>
      <p:nvGrpSpPr>
        <p:cNvPr id="1" name=""/>
        <p:cNvGrpSpPr/>
        <p:nvPr/>
      </p:nvGrpSpPr>
      <p:grpSpPr>
        <a:xfrm>
          <a:off x="0" y="0"/>
          <a:ext cx="0" cy="0"/>
          <a:chOff x="0" y="0"/>
          <a:chExt cx="0" cy="0"/>
        </a:xfrm>
      </p:grpSpPr>
      <p:sp>
        <p:nvSpPr>
          <p:cNvPr id="6" name="Rectangle 5"/>
          <p:cNvSpPr/>
          <p:nvPr userDrawn="1"/>
        </p:nvSpPr>
        <p:spPr>
          <a:xfrm>
            <a:off x="0" y="0"/>
            <a:ext cx="6858000" cy="365760"/>
          </a:xfrm>
          <a:prstGeom prst="rect">
            <a:avLst/>
          </a:prstGeom>
          <a:solidFill>
            <a:srgbClr val="0091B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Picture 6" descr="hph-systemLogo.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398507" y="8004644"/>
            <a:ext cx="1298060" cy="852945"/>
          </a:xfrm>
          <a:prstGeom prst="rect">
            <a:avLst/>
          </a:prstGeom>
        </p:spPr>
      </p:pic>
      <p:sp>
        <p:nvSpPr>
          <p:cNvPr id="3" name="Slide Number Placeholder 2"/>
          <p:cNvSpPr>
            <a:spLocks noGrp="1"/>
          </p:cNvSpPr>
          <p:nvPr>
            <p:ph type="sldNum" sz="quarter" idx="10"/>
          </p:nvPr>
        </p:nvSpPr>
        <p:spPr>
          <a:xfrm>
            <a:off x="6580665" y="1"/>
            <a:ext cx="277336" cy="365760"/>
          </a:xfrm>
        </p:spPr>
        <p:txBody>
          <a:bodyPr/>
          <a:lstStyle>
            <a:lvl1pPr>
              <a:defRPr>
                <a:solidFill>
                  <a:schemeClr val="bg1"/>
                </a:solidFill>
              </a:defRPr>
            </a:lvl1pPr>
          </a:lstStyle>
          <a:p>
            <a:fld id="{4EF9D3C6-162D-A348-BFC0-1CEF154C6935}" type="slidenum">
              <a:rPr lang="en-US" smtClean="0"/>
              <a:pPr/>
              <a:t>‹#›</a:t>
            </a:fld>
            <a:endParaRPr lang="en-US"/>
          </a:p>
        </p:txBody>
      </p:sp>
      <p:sp>
        <p:nvSpPr>
          <p:cNvPr id="5" name="Picture Placeholder 4"/>
          <p:cNvSpPr>
            <a:spLocks noGrp="1"/>
          </p:cNvSpPr>
          <p:nvPr>
            <p:ph type="pic" sz="quarter" idx="11"/>
          </p:nvPr>
        </p:nvSpPr>
        <p:spPr>
          <a:xfrm>
            <a:off x="167878" y="568354"/>
            <a:ext cx="3222407" cy="7258681"/>
          </a:xfrm>
        </p:spPr>
        <p:txBody>
          <a:bodyPr/>
          <a:lstStyle/>
          <a:p>
            <a:endParaRPr lang="en-US"/>
          </a:p>
        </p:txBody>
      </p:sp>
      <p:sp>
        <p:nvSpPr>
          <p:cNvPr id="9" name="Footer Placeholder 6"/>
          <p:cNvSpPr>
            <a:spLocks noGrp="1"/>
          </p:cNvSpPr>
          <p:nvPr>
            <p:ph type="ftr" sz="quarter" idx="3"/>
          </p:nvPr>
        </p:nvSpPr>
        <p:spPr>
          <a:xfrm>
            <a:off x="168094" y="8475134"/>
            <a:ext cx="2762604" cy="486833"/>
          </a:xfrm>
          <a:prstGeom prst="rect">
            <a:avLst/>
          </a:prstGeom>
        </p:spPr>
        <p:txBody>
          <a:bodyPr vert="horz" lIns="91440" tIns="45720" rIns="91440" bIns="45720" rtlCol="0" anchor="ctr"/>
          <a:lstStyle>
            <a:lvl1pPr algn="l">
              <a:defRPr sz="1200" kern="1100" cap="all" spc="130">
                <a:solidFill>
                  <a:srgbClr val="0091BA"/>
                </a:solidFill>
              </a:defRPr>
            </a:lvl1pPr>
          </a:lstStyle>
          <a:p>
            <a:r>
              <a:rPr lang="en-US" smtClean="0"/>
              <a:t>CREATING A HEALTHIER HAWAIʻI</a:t>
            </a:r>
            <a:endParaRPr lang="en-US" dirty="0"/>
          </a:p>
        </p:txBody>
      </p:sp>
      <p:sp>
        <p:nvSpPr>
          <p:cNvPr id="10" name="Text Placeholder 8"/>
          <p:cNvSpPr>
            <a:spLocks noGrp="1"/>
          </p:cNvSpPr>
          <p:nvPr>
            <p:ph type="body" sz="quarter" idx="12" hasCustomPrompt="1"/>
          </p:nvPr>
        </p:nvSpPr>
        <p:spPr>
          <a:xfrm>
            <a:off x="167879" y="7980959"/>
            <a:ext cx="5107781" cy="271524"/>
          </a:xfrm>
        </p:spPr>
        <p:txBody>
          <a:bodyPr anchor="b">
            <a:noAutofit/>
          </a:bodyPr>
          <a:lstStyle>
            <a:lvl1pPr marL="0" indent="0">
              <a:buNone/>
              <a:defRPr sz="1000">
                <a:solidFill>
                  <a:schemeClr val="bg1">
                    <a:lumMod val="50000"/>
                  </a:schemeClr>
                </a:solidFill>
              </a:defRPr>
            </a:lvl1pPr>
            <a:lvl2pPr marL="457200" indent="0">
              <a:buNone/>
              <a:defRPr sz="1100"/>
            </a:lvl2pPr>
            <a:lvl3pPr marL="914400" indent="0">
              <a:buNone/>
              <a:defRPr sz="1100"/>
            </a:lvl3pPr>
            <a:lvl4pPr marL="1371600" indent="0">
              <a:buNone/>
              <a:defRPr sz="1100"/>
            </a:lvl4pPr>
            <a:lvl5pPr marL="1828800" indent="0">
              <a:buNone/>
              <a:defRPr sz="1100"/>
            </a:lvl5pPr>
          </a:lstStyle>
          <a:p>
            <a:pPr lvl="0"/>
            <a:r>
              <a:rPr lang="en-US" dirty="0" smtClean="0"/>
              <a:t>Click to edit Source text</a:t>
            </a:r>
            <a:endParaRPr lang="en-US" dirty="0"/>
          </a:p>
        </p:txBody>
      </p:sp>
      <p:sp>
        <p:nvSpPr>
          <p:cNvPr id="11" name="Picture Placeholder 4"/>
          <p:cNvSpPr>
            <a:spLocks noGrp="1"/>
          </p:cNvSpPr>
          <p:nvPr>
            <p:ph type="pic" sz="quarter" idx="13"/>
          </p:nvPr>
        </p:nvSpPr>
        <p:spPr>
          <a:xfrm>
            <a:off x="3474160" y="568354"/>
            <a:ext cx="3222407" cy="7258681"/>
          </a:xfrm>
        </p:spPr>
        <p:txBody>
          <a:bodyPr/>
          <a:lstStyle/>
          <a:p>
            <a:endParaRPr lang="en-US"/>
          </a:p>
        </p:txBody>
      </p:sp>
    </p:spTree>
    <p:extLst>
      <p:ext uri="{BB962C8B-B14F-4D97-AF65-F5344CB8AC3E}">
        <p14:creationId xmlns:p14="http://schemas.microsoft.com/office/powerpoint/2010/main" val="11841390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Photos - Landscape">
    <p:spTree>
      <p:nvGrpSpPr>
        <p:cNvPr id="1" name=""/>
        <p:cNvGrpSpPr/>
        <p:nvPr/>
      </p:nvGrpSpPr>
      <p:grpSpPr>
        <a:xfrm>
          <a:off x="0" y="0"/>
          <a:ext cx="0" cy="0"/>
          <a:chOff x="0" y="0"/>
          <a:chExt cx="0" cy="0"/>
        </a:xfrm>
      </p:grpSpPr>
      <p:sp>
        <p:nvSpPr>
          <p:cNvPr id="6" name="Rectangle 5"/>
          <p:cNvSpPr/>
          <p:nvPr userDrawn="1"/>
        </p:nvSpPr>
        <p:spPr>
          <a:xfrm>
            <a:off x="0" y="0"/>
            <a:ext cx="6858000" cy="365760"/>
          </a:xfrm>
          <a:prstGeom prst="rect">
            <a:avLst/>
          </a:prstGeom>
          <a:solidFill>
            <a:srgbClr val="0091B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Picture 6" descr="hph-systemLogo.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398507" y="8004644"/>
            <a:ext cx="1298060" cy="852945"/>
          </a:xfrm>
          <a:prstGeom prst="rect">
            <a:avLst/>
          </a:prstGeom>
        </p:spPr>
      </p:pic>
      <p:sp>
        <p:nvSpPr>
          <p:cNvPr id="3" name="Slide Number Placeholder 2"/>
          <p:cNvSpPr>
            <a:spLocks noGrp="1"/>
          </p:cNvSpPr>
          <p:nvPr>
            <p:ph type="sldNum" sz="quarter" idx="10"/>
          </p:nvPr>
        </p:nvSpPr>
        <p:spPr>
          <a:xfrm>
            <a:off x="6580665" y="1"/>
            <a:ext cx="277336" cy="365760"/>
          </a:xfrm>
        </p:spPr>
        <p:txBody>
          <a:bodyPr/>
          <a:lstStyle>
            <a:lvl1pPr>
              <a:defRPr>
                <a:solidFill>
                  <a:schemeClr val="bg1"/>
                </a:solidFill>
              </a:defRPr>
            </a:lvl1pPr>
          </a:lstStyle>
          <a:p>
            <a:fld id="{4EF9D3C6-162D-A348-BFC0-1CEF154C6935}" type="slidenum">
              <a:rPr lang="en-US" smtClean="0"/>
              <a:pPr/>
              <a:t>‹#›</a:t>
            </a:fld>
            <a:endParaRPr lang="en-US"/>
          </a:p>
        </p:txBody>
      </p:sp>
      <p:sp>
        <p:nvSpPr>
          <p:cNvPr id="5" name="Picture Placeholder 4"/>
          <p:cNvSpPr>
            <a:spLocks noGrp="1"/>
          </p:cNvSpPr>
          <p:nvPr>
            <p:ph type="pic" sz="quarter" idx="11"/>
          </p:nvPr>
        </p:nvSpPr>
        <p:spPr>
          <a:xfrm>
            <a:off x="167878" y="568352"/>
            <a:ext cx="6528689" cy="3535680"/>
          </a:xfrm>
        </p:spPr>
        <p:txBody>
          <a:bodyPr/>
          <a:lstStyle/>
          <a:p>
            <a:endParaRPr lang="en-US"/>
          </a:p>
        </p:txBody>
      </p:sp>
      <p:sp>
        <p:nvSpPr>
          <p:cNvPr id="9" name="Footer Placeholder 6"/>
          <p:cNvSpPr>
            <a:spLocks noGrp="1"/>
          </p:cNvSpPr>
          <p:nvPr>
            <p:ph type="ftr" sz="quarter" idx="3"/>
          </p:nvPr>
        </p:nvSpPr>
        <p:spPr>
          <a:xfrm>
            <a:off x="168094" y="8475134"/>
            <a:ext cx="2762604" cy="486833"/>
          </a:xfrm>
          <a:prstGeom prst="rect">
            <a:avLst/>
          </a:prstGeom>
        </p:spPr>
        <p:txBody>
          <a:bodyPr vert="horz" lIns="91440" tIns="45720" rIns="91440" bIns="45720" rtlCol="0" anchor="ctr"/>
          <a:lstStyle>
            <a:lvl1pPr algn="l">
              <a:defRPr sz="1200" kern="1100" cap="all" spc="130">
                <a:solidFill>
                  <a:srgbClr val="0091BA"/>
                </a:solidFill>
              </a:defRPr>
            </a:lvl1pPr>
          </a:lstStyle>
          <a:p>
            <a:r>
              <a:rPr lang="en-US" smtClean="0"/>
              <a:t>CREATING A HEALTHIER HAWAIʻI</a:t>
            </a:r>
            <a:endParaRPr lang="en-US" dirty="0"/>
          </a:p>
        </p:txBody>
      </p:sp>
      <p:sp>
        <p:nvSpPr>
          <p:cNvPr id="10" name="Text Placeholder 8"/>
          <p:cNvSpPr>
            <a:spLocks noGrp="1"/>
          </p:cNvSpPr>
          <p:nvPr>
            <p:ph type="body" sz="quarter" idx="12" hasCustomPrompt="1"/>
          </p:nvPr>
        </p:nvSpPr>
        <p:spPr>
          <a:xfrm>
            <a:off x="167879" y="7980959"/>
            <a:ext cx="5107781" cy="271524"/>
          </a:xfrm>
        </p:spPr>
        <p:txBody>
          <a:bodyPr anchor="b">
            <a:noAutofit/>
          </a:bodyPr>
          <a:lstStyle>
            <a:lvl1pPr marL="0" indent="0">
              <a:buNone/>
              <a:defRPr sz="1000">
                <a:solidFill>
                  <a:schemeClr val="bg1">
                    <a:lumMod val="50000"/>
                  </a:schemeClr>
                </a:solidFill>
              </a:defRPr>
            </a:lvl1pPr>
            <a:lvl2pPr marL="457200" indent="0">
              <a:buNone/>
              <a:defRPr sz="1100"/>
            </a:lvl2pPr>
            <a:lvl3pPr marL="914400" indent="0">
              <a:buNone/>
              <a:defRPr sz="1100"/>
            </a:lvl3pPr>
            <a:lvl4pPr marL="1371600" indent="0">
              <a:buNone/>
              <a:defRPr sz="1100"/>
            </a:lvl4pPr>
            <a:lvl5pPr marL="1828800" indent="0">
              <a:buNone/>
              <a:defRPr sz="1100"/>
            </a:lvl5pPr>
          </a:lstStyle>
          <a:p>
            <a:pPr lvl="0"/>
            <a:r>
              <a:rPr lang="en-US" dirty="0" smtClean="0"/>
              <a:t>Click to edit Source text</a:t>
            </a:r>
            <a:endParaRPr lang="en-US" dirty="0"/>
          </a:p>
        </p:txBody>
      </p:sp>
      <p:sp>
        <p:nvSpPr>
          <p:cNvPr id="13" name="Picture Placeholder 4"/>
          <p:cNvSpPr>
            <a:spLocks noGrp="1"/>
          </p:cNvSpPr>
          <p:nvPr>
            <p:ph type="pic" sz="quarter" idx="14"/>
          </p:nvPr>
        </p:nvSpPr>
        <p:spPr>
          <a:xfrm>
            <a:off x="168094" y="4291355"/>
            <a:ext cx="3222407" cy="3535680"/>
          </a:xfrm>
        </p:spPr>
        <p:txBody>
          <a:bodyPr/>
          <a:lstStyle/>
          <a:p>
            <a:endParaRPr lang="en-US"/>
          </a:p>
        </p:txBody>
      </p:sp>
      <p:sp>
        <p:nvSpPr>
          <p:cNvPr id="15" name="Picture Placeholder 4"/>
          <p:cNvSpPr>
            <a:spLocks noGrp="1"/>
          </p:cNvSpPr>
          <p:nvPr>
            <p:ph type="pic" sz="quarter" idx="16"/>
          </p:nvPr>
        </p:nvSpPr>
        <p:spPr>
          <a:xfrm>
            <a:off x="3474160" y="4291355"/>
            <a:ext cx="3222407" cy="3535680"/>
          </a:xfrm>
        </p:spPr>
        <p:txBody>
          <a:bodyPr/>
          <a:lstStyle/>
          <a:p>
            <a:endParaRPr lang="en-US"/>
          </a:p>
        </p:txBody>
      </p:sp>
    </p:spTree>
    <p:extLst>
      <p:ext uri="{BB962C8B-B14F-4D97-AF65-F5344CB8AC3E}">
        <p14:creationId xmlns:p14="http://schemas.microsoft.com/office/powerpoint/2010/main" val="19456216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 Photos Portrait">
    <p:spTree>
      <p:nvGrpSpPr>
        <p:cNvPr id="1" name=""/>
        <p:cNvGrpSpPr/>
        <p:nvPr/>
      </p:nvGrpSpPr>
      <p:grpSpPr>
        <a:xfrm>
          <a:off x="0" y="0"/>
          <a:ext cx="0" cy="0"/>
          <a:chOff x="0" y="0"/>
          <a:chExt cx="0" cy="0"/>
        </a:xfrm>
      </p:grpSpPr>
      <p:sp>
        <p:nvSpPr>
          <p:cNvPr id="6" name="Rectangle 5"/>
          <p:cNvSpPr/>
          <p:nvPr userDrawn="1"/>
        </p:nvSpPr>
        <p:spPr>
          <a:xfrm>
            <a:off x="0" y="0"/>
            <a:ext cx="6858000" cy="365760"/>
          </a:xfrm>
          <a:prstGeom prst="rect">
            <a:avLst/>
          </a:prstGeom>
          <a:solidFill>
            <a:srgbClr val="0091B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Picture 6" descr="hph-systemLogo.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398507" y="8004644"/>
            <a:ext cx="1298060" cy="852945"/>
          </a:xfrm>
          <a:prstGeom prst="rect">
            <a:avLst/>
          </a:prstGeom>
        </p:spPr>
      </p:pic>
      <p:sp>
        <p:nvSpPr>
          <p:cNvPr id="3" name="Slide Number Placeholder 2"/>
          <p:cNvSpPr>
            <a:spLocks noGrp="1"/>
          </p:cNvSpPr>
          <p:nvPr>
            <p:ph type="sldNum" sz="quarter" idx="10"/>
          </p:nvPr>
        </p:nvSpPr>
        <p:spPr>
          <a:xfrm>
            <a:off x="6580665" y="1"/>
            <a:ext cx="277336" cy="365760"/>
          </a:xfrm>
        </p:spPr>
        <p:txBody>
          <a:bodyPr/>
          <a:lstStyle>
            <a:lvl1pPr>
              <a:defRPr>
                <a:solidFill>
                  <a:schemeClr val="bg1"/>
                </a:solidFill>
              </a:defRPr>
            </a:lvl1pPr>
          </a:lstStyle>
          <a:p>
            <a:fld id="{4EF9D3C6-162D-A348-BFC0-1CEF154C6935}" type="slidenum">
              <a:rPr lang="en-US" smtClean="0"/>
              <a:pPr/>
              <a:t>‹#›</a:t>
            </a:fld>
            <a:endParaRPr lang="en-US"/>
          </a:p>
        </p:txBody>
      </p:sp>
      <p:sp>
        <p:nvSpPr>
          <p:cNvPr id="5" name="Picture Placeholder 4"/>
          <p:cNvSpPr>
            <a:spLocks noGrp="1"/>
          </p:cNvSpPr>
          <p:nvPr>
            <p:ph type="pic" sz="quarter" idx="11"/>
          </p:nvPr>
        </p:nvSpPr>
        <p:spPr>
          <a:xfrm>
            <a:off x="167878" y="568352"/>
            <a:ext cx="3222407" cy="7258683"/>
          </a:xfrm>
        </p:spPr>
        <p:txBody>
          <a:bodyPr/>
          <a:lstStyle/>
          <a:p>
            <a:endParaRPr lang="en-US"/>
          </a:p>
        </p:txBody>
      </p:sp>
      <p:sp>
        <p:nvSpPr>
          <p:cNvPr id="9" name="Footer Placeholder 6"/>
          <p:cNvSpPr>
            <a:spLocks noGrp="1"/>
          </p:cNvSpPr>
          <p:nvPr>
            <p:ph type="ftr" sz="quarter" idx="3"/>
          </p:nvPr>
        </p:nvSpPr>
        <p:spPr>
          <a:xfrm>
            <a:off x="168094" y="8475134"/>
            <a:ext cx="2762604" cy="486833"/>
          </a:xfrm>
          <a:prstGeom prst="rect">
            <a:avLst/>
          </a:prstGeom>
        </p:spPr>
        <p:txBody>
          <a:bodyPr vert="horz" lIns="91440" tIns="45720" rIns="91440" bIns="45720" rtlCol="0" anchor="ctr"/>
          <a:lstStyle>
            <a:lvl1pPr algn="l">
              <a:defRPr sz="1200" kern="1100" cap="all" spc="130">
                <a:solidFill>
                  <a:srgbClr val="0091BA"/>
                </a:solidFill>
              </a:defRPr>
            </a:lvl1pPr>
          </a:lstStyle>
          <a:p>
            <a:r>
              <a:rPr lang="en-US" smtClean="0"/>
              <a:t>CREATING A HEALTHIER HAWAIʻI</a:t>
            </a:r>
            <a:endParaRPr lang="en-US" dirty="0"/>
          </a:p>
        </p:txBody>
      </p:sp>
      <p:sp>
        <p:nvSpPr>
          <p:cNvPr id="10" name="Text Placeholder 8"/>
          <p:cNvSpPr>
            <a:spLocks noGrp="1"/>
          </p:cNvSpPr>
          <p:nvPr>
            <p:ph type="body" sz="quarter" idx="12" hasCustomPrompt="1"/>
          </p:nvPr>
        </p:nvSpPr>
        <p:spPr>
          <a:xfrm>
            <a:off x="167879" y="7980959"/>
            <a:ext cx="5107781" cy="271524"/>
          </a:xfrm>
        </p:spPr>
        <p:txBody>
          <a:bodyPr anchor="b">
            <a:noAutofit/>
          </a:bodyPr>
          <a:lstStyle>
            <a:lvl1pPr marL="0" indent="0">
              <a:buNone/>
              <a:defRPr sz="1000">
                <a:solidFill>
                  <a:schemeClr val="bg1">
                    <a:lumMod val="50000"/>
                  </a:schemeClr>
                </a:solidFill>
              </a:defRPr>
            </a:lvl1pPr>
            <a:lvl2pPr marL="457200" indent="0">
              <a:buNone/>
              <a:defRPr sz="1100"/>
            </a:lvl2pPr>
            <a:lvl3pPr marL="914400" indent="0">
              <a:buNone/>
              <a:defRPr sz="1100"/>
            </a:lvl3pPr>
            <a:lvl4pPr marL="1371600" indent="0">
              <a:buNone/>
              <a:defRPr sz="1100"/>
            </a:lvl4pPr>
            <a:lvl5pPr marL="1828800" indent="0">
              <a:buNone/>
              <a:defRPr sz="1100"/>
            </a:lvl5pPr>
          </a:lstStyle>
          <a:p>
            <a:pPr lvl="0"/>
            <a:r>
              <a:rPr lang="en-US" dirty="0" smtClean="0"/>
              <a:t>Click to edit Source text</a:t>
            </a:r>
            <a:endParaRPr lang="en-US" dirty="0"/>
          </a:p>
        </p:txBody>
      </p:sp>
      <p:sp>
        <p:nvSpPr>
          <p:cNvPr id="14" name="Picture Placeholder 4"/>
          <p:cNvSpPr>
            <a:spLocks noGrp="1"/>
          </p:cNvSpPr>
          <p:nvPr>
            <p:ph type="pic" sz="quarter" idx="15"/>
          </p:nvPr>
        </p:nvSpPr>
        <p:spPr>
          <a:xfrm>
            <a:off x="3473945" y="568352"/>
            <a:ext cx="3222407" cy="3535680"/>
          </a:xfrm>
        </p:spPr>
        <p:txBody>
          <a:bodyPr/>
          <a:lstStyle/>
          <a:p>
            <a:endParaRPr lang="en-US"/>
          </a:p>
        </p:txBody>
      </p:sp>
      <p:sp>
        <p:nvSpPr>
          <p:cNvPr id="15" name="Picture Placeholder 4"/>
          <p:cNvSpPr>
            <a:spLocks noGrp="1"/>
          </p:cNvSpPr>
          <p:nvPr>
            <p:ph type="pic" sz="quarter" idx="16"/>
          </p:nvPr>
        </p:nvSpPr>
        <p:spPr>
          <a:xfrm>
            <a:off x="3474160" y="4291355"/>
            <a:ext cx="3222407" cy="3535680"/>
          </a:xfrm>
        </p:spPr>
        <p:txBody>
          <a:bodyPr/>
          <a:lstStyle/>
          <a:p>
            <a:endParaRPr lang="en-US"/>
          </a:p>
        </p:txBody>
      </p:sp>
    </p:spTree>
    <p:extLst>
      <p:ext uri="{BB962C8B-B14F-4D97-AF65-F5344CB8AC3E}">
        <p14:creationId xmlns:p14="http://schemas.microsoft.com/office/powerpoint/2010/main" val="4185699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8094" y="266567"/>
            <a:ext cx="6521813" cy="1524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168094" y="2017381"/>
            <a:ext cx="6521813" cy="6217616"/>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6580665" y="1"/>
            <a:ext cx="277336" cy="486833"/>
          </a:xfrm>
          <a:prstGeom prst="rect">
            <a:avLst/>
          </a:prstGeom>
        </p:spPr>
        <p:txBody>
          <a:bodyPr vert="horz" lIns="91440" tIns="45720" rIns="91440" bIns="45720" rtlCol="0" anchor="ctr"/>
          <a:lstStyle>
            <a:lvl1pPr algn="r">
              <a:defRPr sz="900">
                <a:solidFill>
                  <a:schemeClr val="bg1">
                    <a:lumMod val="50000"/>
                  </a:schemeClr>
                </a:solidFill>
              </a:defRPr>
            </a:lvl1pPr>
          </a:lstStyle>
          <a:p>
            <a:fld id="{4EF9D3C6-162D-A348-BFC0-1CEF154C6935}" type="slidenum">
              <a:rPr lang="en-US" smtClean="0"/>
              <a:pPr/>
              <a:t>‹#›</a:t>
            </a:fld>
            <a:endParaRPr lang="en-US"/>
          </a:p>
        </p:txBody>
      </p:sp>
    </p:spTree>
    <p:extLst>
      <p:ext uri="{BB962C8B-B14F-4D97-AF65-F5344CB8AC3E}">
        <p14:creationId xmlns:p14="http://schemas.microsoft.com/office/powerpoint/2010/main" val="1428850627"/>
      </p:ext>
    </p:extLst>
  </p:cSld>
  <p:clrMap bg1="lt1" tx1="dk1" bg2="lt2" tx2="dk2" accent1="accent1" accent2="accent2" accent3="accent3" accent4="accent4" accent5="accent5" accent6="accent6" hlink="hlink" folHlink="folHlink"/>
  <p:sldLayoutIdLst>
    <p:sldLayoutId id="2147483649" r:id="rId1"/>
    <p:sldLayoutId id="2147483652" r:id="rId2"/>
    <p:sldLayoutId id="2147483655" r:id="rId3"/>
    <p:sldLayoutId id="2147483651" r:id="rId4"/>
    <p:sldLayoutId id="2147483653" r:id="rId5"/>
    <p:sldLayoutId id="2147483654" r:id="rId6"/>
    <p:sldLayoutId id="2147483659" r:id="rId7"/>
    <p:sldLayoutId id="2147483657" r:id="rId8"/>
    <p:sldLayoutId id="2147483658" r:id="rId9"/>
    <p:sldLayoutId id="2147483656" r:id="rId10"/>
  </p:sldLayoutIdLst>
  <p:hf sldNum="0" hdr="0" dt="0"/>
  <p:txStyles>
    <p:titleStyle>
      <a:lvl1pPr algn="l" defTabSz="457200" rtl="0" eaLnBrk="1" latinLnBrk="0" hangingPunct="1">
        <a:spcBef>
          <a:spcPct val="0"/>
        </a:spcBef>
        <a:buNone/>
        <a:defRPr sz="3600" kern="1200">
          <a:solidFill>
            <a:schemeClr val="tx1"/>
          </a:solidFill>
          <a:latin typeface="+mj-lt"/>
          <a:ea typeface="+mj-ea"/>
          <a:cs typeface="+mj-cs"/>
        </a:defRPr>
      </a:lvl1pPr>
    </p:titleStyle>
    <p:bodyStyle>
      <a:lvl1pPr marL="342900" indent="-342900" algn="l" defTabSz="457200" rtl="0" eaLnBrk="1" latinLnBrk="0" hangingPunct="1">
        <a:spcBef>
          <a:spcPct val="20000"/>
        </a:spcBef>
        <a:buClr>
          <a:schemeClr val="accent1"/>
        </a:buClr>
        <a:buFont typeface="Arial"/>
        <a:buChar char="•"/>
        <a:defRPr sz="2800" kern="1200">
          <a:solidFill>
            <a:srgbClr val="000000"/>
          </a:solidFill>
          <a:latin typeface="+mn-lt"/>
          <a:ea typeface="+mn-ea"/>
          <a:cs typeface="+mn-cs"/>
        </a:defRPr>
      </a:lvl1pPr>
      <a:lvl2pPr marL="742950" indent="-285750" algn="l" defTabSz="457200" rtl="0" eaLnBrk="1" latinLnBrk="0" hangingPunct="1">
        <a:spcBef>
          <a:spcPct val="20000"/>
        </a:spcBef>
        <a:buClr>
          <a:schemeClr val="accent1"/>
        </a:buClr>
        <a:buFont typeface="Arial"/>
        <a:buChar char="–"/>
        <a:defRPr sz="2400" kern="1200">
          <a:solidFill>
            <a:schemeClr val="tx2"/>
          </a:solidFill>
          <a:latin typeface="+mn-lt"/>
          <a:ea typeface="+mn-ea"/>
          <a:cs typeface="+mn-cs"/>
        </a:defRPr>
      </a:lvl2pPr>
      <a:lvl3pPr marL="1143000" indent="-228600" algn="l" defTabSz="457200" rtl="0" eaLnBrk="1" latinLnBrk="0" hangingPunct="1">
        <a:spcBef>
          <a:spcPct val="20000"/>
        </a:spcBef>
        <a:buClr>
          <a:schemeClr val="accent1"/>
        </a:buClr>
        <a:buFont typeface="Arial"/>
        <a:buChar char="•"/>
        <a:defRPr sz="2000" kern="1200">
          <a:solidFill>
            <a:schemeClr val="tx2"/>
          </a:solidFill>
          <a:latin typeface="+mn-lt"/>
          <a:ea typeface="+mn-ea"/>
          <a:cs typeface="+mn-cs"/>
        </a:defRPr>
      </a:lvl3pPr>
      <a:lvl4pPr marL="1600200" indent="-228600" algn="l" defTabSz="457200" rtl="0" eaLnBrk="1" latinLnBrk="0" hangingPunct="1">
        <a:spcBef>
          <a:spcPct val="20000"/>
        </a:spcBef>
        <a:buClr>
          <a:schemeClr val="accent1"/>
        </a:buClr>
        <a:buFont typeface="Arial"/>
        <a:buChar char="–"/>
        <a:defRPr sz="1800" kern="1200">
          <a:solidFill>
            <a:schemeClr val="tx2"/>
          </a:solidFill>
          <a:latin typeface="+mn-lt"/>
          <a:ea typeface="+mn-ea"/>
          <a:cs typeface="+mn-cs"/>
        </a:defRPr>
      </a:lvl4pPr>
      <a:lvl5pPr marL="2057400" indent="-228600" algn="l" defTabSz="457200" rtl="0" eaLnBrk="1" latinLnBrk="0" hangingPunct="1">
        <a:spcBef>
          <a:spcPct val="20000"/>
        </a:spcBef>
        <a:buClr>
          <a:schemeClr val="accent1"/>
        </a:buClr>
        <a:buFont typeface="Arial"/>
        <a:buChar char="»"/>
        <a:defRPr sz="1800" kern="1200">
          <a:solidFill>
            <a:schemeClr val="tx2"/>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hph.webex.com/hph/j.php?MTID=mc8018021cb3472accba231d2ff99808f"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1"/>
          </p:nvPr>
        </p:nvSpPr>
        <p:spPr>
          <a:xfrm>
            <a:off x="168094" y="451413"/>
            <a:ext cx="6522244" cy="8023721"/>
          </a:xfrm>
        </p:spPr>
        <p:txBody>
          <a:bodyPr>
            <a:normAutofit lnSpcReduction="10000"/>
          </a:bodyPr>
          <a:lstStyle/>
          <a:p>
            <a:pPr marL="0" indent="0" algn="ctr">
              <a:lnSpc>
                <a:spcPct val="150000"/>
              </a:lnSpc>
              <a:buNone/>
            </a:pPr>
            <a:r>
              <a:rPr lang="en-US" sz="2400" b="1" dirty="0" smtClean="0">
                <a:solidFill>
                  <a:schemeClr val="accent1"/>
                </a:solidFill>
              </a:rPr>
              <a:t>Practice Optimization Lecture Series 2017:</a:t>
            </a:r>
          </a:p>
          <a:p>
            <a:pPr marL="0" indent="0" algn="ctr">
              <a:lnSpc>
                <a:spcPct val="150000"/>
              </a:lnSpc>
              <a:buNone/>
            </a:pPr>
            <a:r>
              <a:rPr lang="en-US" sz="2400" b="1" dirty="0">
                <a:solidFill>
                  <a:schemeClr val="accent1"/>
                </a:solidFill>
              </a:rPr>
              <a:t>Coding-Hierarchical Condition Categories</a:t>
            </a:r>
            <a:endParaRPr lang="en-US" sz="2400" b="1" dirty="0" smtClean="0">
              <a:solidFill>
                <a:schemeClr val="accent1"/>
              </a:solidFill>
            </a:endParaRPr>
          </a:p>
          <a:p>
            <a:pPr marL="0" indent="0" algn="ctr">
              <a:lnSpc>
                <a:spcPct val="150000"/>
              </a:lnSpc>
              <a:buNone/>
            </a:pPr>
            <a:r>
              <a:rPr lang="en-US" sz="2200" b="1" dirty="0" smtClean="0">
                <a:solidFill>
                  <a:schemeClr val="accent1"/>
                </a:solidFill>
              </a:rPr>
              <a:t>Location:  Pali Momi Medical Center Conference Room</a:t>
            </a:r>
          </a:p>
          <a:p>
            <a:pPr marL="0" indent="0" algn="ctr">
              <a:lnSpc>
                <a:spcPct val="150000"/>
              </a:lnSpc>
              <a:buNone/>
            </a:pPr>
            <a:r>
              <a:rPr lang="en-US" sz="1500" b="1" dirty="0" smtClean="0">
                <a:solidFill>
                  <a:schemeClr val="accent1"/>
                </a:solidFill>
              </a:rPr>
              <a:t>February 27, 2017</a:t>
            </a:r>
          </a:p>
          <a:p>
            <a:pPr marL="0" indent="0" algn="ctr">
              <a:buNone/>
            </a:pPr>
            <a:endParaRPr lang="en-US" sz="1500" b="1" dirty="0" smtClean="0">
              <a:solidFill>
                <a:schemeClr val="accent1"/>
              </a:solidFill>
            </a:endParaRPr>
          </a:p>
          <a:p>
            <a:pPr marL="0" indent="0" algn="ctr">
              <a:buNone/>
            </a:pPr>
            <a:r>
              <a:rPr lang="en-US" altLang="en-US" sz="1500" b="1" dirty="0" smtClean="0">
                <a:solidFill>
                  <a:schemeClr val="accent1"/>
                </a:solidFill>
              </a:rPr>
              <a:t>Target </a:t>
            </a:r>
            <a:r>
              <a:rPr lang="en-US" altLang="en-US" sz="1500" b="1" dirty="0">
                <a:solidFill>
                  <a:schemeClr val="accent1"/>
                </a:solidFill>
              </a:rPr>
              <a:t>Audience:  </a:t>
            </a:r>
            <a:r>
              <a:rPr lang="en-US" altLang="en-US" sz="1500" b="1" dirty="0" smtClean="0">
                <a:solidFill>
                  <a:schemeClr val="accent1"/>
                </a:solidFill>
              </a:rPr>
              <a:t>Physicians, Nurses and Pharmacists in direct patient care.</a:t>
            </a:r>
          </a:p>
          <a:p>
            <a:pPr marL="0" indent="0" algn="ctr">
              <a:buNone/>
            </a:pPr>
            <a:endParaRPr lang="en-US" altLang="en-US" sz="1500" b="1" dirty="0">
              <a:solidFill>
                <a:schemeClr val="accent1"/>
              </a:solidFill>
            </a:endParaRPr>
          </a:p>
          <a:p>
            <a:pPr marL="0" indent="0" algn="ctr">
              <a:spcBef>
                <a:spcPts val="0"/>
              </a:spcBef>
              <a:buNone/>
            </a:pPr>
            <a:r>
              <a:rPr lang="en-US" altLang="en-US" sz="1200" i="1" dirty="0" smtClean="0">
                <a:solidFill>
                  <a:schemeClr val="tx2"/>
                </a:solidFill>
              </a:rPr>
              <a:t>Hawai‘i </a:t>
            </a:r>
            <a:r>
              <a:rPr lang="en-US" altLang="en-US" sz="1200" i="1" dirty="0">
                <a:solidFill>
                  <a:schemeClr val="tx2"/>
                </a:solidFill>
              </a:rPr>
              <a:t>Pacific Health is accredited by the American Nurses Credentialing Center (ANCC), the Accreditation Council for Pharmacy Education (ACPE), and the Accreditation Council for Continuing Medical Education (ACCME), to provide continuing education for the healthcare team</a:t>
            </a:r>
            <a:r>
              <a:rPr lang="en-US" altLang="en-US" sz="1200" i="1" dirty="0" smtClean="0">
                <a:solidFill>
                  <a:schemeClr val="tx2"/>
                </a:solidFill>
              </a:rPr>
              <a:t>.</a:t>
            </a:r>
            <a:endParaRPr kumimoji="1" lang="en-US" altLang="en-US" sz="1200" i="1" dirty="0" smtClean="0">
              <a:solidFill>
                <a:schemeClr val="tx2"/>
              </a:solidFill>
            </a:endParaRPr>
          </a:p>
          <a:p>
            <a:pPr marL="0" indent="0">
              <a:spcBef>
                <a:spcPts val="0"/>
              </a:spcBef>
              <a:buNone/>
            </a:pPr>
            <a:endParaRPr kumimoji="1" lang="en-US" altLang="en-US" sz="1200" i="1" dirty="0" smtClean="0">
              <a:solidFill>
                <a:schemeClr val="tx2"/>
              </a:solidFill>
            </a:endParaRPr>
          </a:p>
          <a:p>
            <a:pPr marL="0" indent="0">
              <a:spcBef>
                <a:spcPts val="0"/>
              </a:spcBef>
              <a:buNone/>
            </a:pPr>
            <a:r>
              <a:rPr kumimoji="1" lang="en-US" altLang="en-US" sz="1200" b="1" i="1" dirty="0" smtClean="0">
                <a:solidFill>
                  <a:schemeClr val="tx2"/>
                </a:solidFill>
              </a:rPr>
              <a:t>For </a:t>
            </a:r>
            <a:r>
              <a:rPr kumimoji="1" lang="en-US" altLang="en-US" sz="1200" b="1" i="1" dirty="0">
                <a:solidFill>
                  <a:schemeClr val="tx2"/>
                </a:solidFill>
              </a:rPr>
              <a:t>Nurses we are offering </a:t>
            </a:r>
            <a:r>
              <a:rPr kumimoji="1" lang="en-US" altLang="en-US" sz="1200" b="1" i="1" dirty="0" smtClean="0">
                <a:solidFill>
                  <a:schemeClr val="tx2"/>
                </a:solidFill>
              </a:rPr>
              <a:t>CNE</a:t>
            </a:r>
            <a:endParaRPr kumimoji="1" lang="en-US" altLang="en-US" sz="1200" b="1" i="1" dirty="0">
              <a:solidFill>
                <a:schemeClr val="tx2"/>
              </a:solidFill>
            </a:endParaRPr>
          </a:p>
          <a:p>
            <a:pPr marL="0" indent="0">
              <a:spcBef>
                <a:spcPts val="0"/>
              </a:spcBef>
              <a:buNone/>
            </a:pPr>
            <a:r>
              <a:rPr kumimoji="1" lang="en-US" altLang="en-US" sz="1200" i="1" dirty="0">
                <a:solidFill>
                  <a:schemeClr val="tx2"/>
                </a:solidFill>
              </a:rPr>
              <a:t>Hawai‘i Pacific Health designates this live activity for </a:t>
            </a:r>
            <a:r>
              <a:rPr kumimoji="1" lang="en-US" altLang="en-US" sz="1200" i="1" dirty="0" smtClean="0">
                <a:solidFill>
                  <a:schemeClr val="tx2"/>
                </a:solidFill>
              </a:rPr>
              <a:t>1.0 contact </a:t>
            </a:r>
            <a:r>
              <a:rPr kumimoji="1" lang="en-US" altLang="en-US" sz="1200" i="1" dirty="0">
                <a:solidFill>
                  <a:schemeClr val="tx2"/>
                </a:solidFill>
              </a:rPr>
              <a:t>hours for nurses.  Nurses should only claim credit commensurate with the extent of their participation in the activity</a:t>
            </a:r>
            <a:r>
              <a:rPr kumimoji="1" lang="en-US" altLang="en-US" sz="1200" i="1" dirty="0" smtClean="0">
                <a:solidFill>
                  <a:schemeClr val="tx2"/>
                </a:solidFill>
              </a:rPr>
              <a:t>.</a:t>
            </a:r>
          </a:p>
          <a:p>
            <a:pPr marL="0" indent="0">
              <a:buNone/>
            </a:pPr>
            <a:r>
              <a:rPr lang="en-US" sz="1200" b="1" i="1" dirty="0"/>
              <a:t>For Physicians we are offering CME </a:t>
            </a:r>
            <a:r>
              <a:rPr lang="en-US" sz="1200" i="1" dirty="0" smtClean="0"/>
              <a:t>Hawai‘i </a:t>
            </a:r>
            <a:r>
              <a:rPr lang="en-US" sz="1200" i="1" dirty="0"/>
              <a:t>Pacific Health designates this live activity for a maximum of </a:t>
            </a:r>
            <a:r>
              <a:rPr lang="en-US" sz="1200" i="1" dirty="0" smtClean="0"/>
              <a:t>1.0 </a:t>
            </a:r>
            <a:r>
              <a:rPr lang="en-US" sz="1200" i="1" dirty="0"/>
              <a:t>AMA PRA Category 1 Credit (s)™. Physicians should claim only credit commensurate with the extent of their participation in this activity</a:t>
            </a:r>
            <a:r>
              <a:rPr lang="en-US" sz="1200" i="1" dirty="0" smtClean="0"/>
              <a:t>.</a:t>
            </a:r>
          </a:p>
          <a:p>
            <a:pPr marL="0" indent="0">
              <a:buNone/>
            </a:pPr>
            <a:r>
              <a:rPr lang="en-US" sz="1200" b="1" i="1" dirty="0"/>
              <a:t>For Pharmacists we are offering </a:t>
            </a:r>
            <a:r>
              <a:rPr lang="en-US" sz="1200" b="1" i="1" dirty="0" smtClean="0"/>
              <a:t>CPE</a:t>
            </a:r>
            <a:r>
              <a:rPr lang="en-US" sz="1200" i="1" dirty="0"/>
              <a:t> </a:t>
            </a:r>
          </a:p>
          <a:p>
            <a:pPr marL="0" indent="0">
              <a:buNone/>
            </a:pPr>
            <a:r>
              <a:rPr lang="en-US" sz="1200" i="1" dirty="0"/>
              <a:t>Hawai‘i Pacific Health is accredited by the Accreditation Council for Pharmacy Education (ACPE) as a provider of continuing pharmacy education.  This activity is assigned Universal Activity Number (UAN) </a:t>
            </a:r>
            <a:r>
              <a:rPr lang="en-US" sz="1200" i="1" u="sng" dirty="0" smtClean="0"/>
              <a:t>0587-0000-17-003-L04-P </a:t>
            </a:r>
            <a:r>
              <a:rPr lang="en-US" sz="1200" i="1" dirty="0"/>
              <a:t>and is accredited for </a:t>
            </a:r>
            <a:r>
              <a:rPr lang="en-US" sz="1200" i="1" dirty="0" smtClean="0"/>
              <a:t>1 hour </a:t>
            </a:r>
            <a:r>
              <a:rPr lang="en-US" sz="1200" i="1" dirty="0"/>
              <a:t>for attendance at the entire CE session.</a:t>
            </a:r>
          </a:p>
          <a:p>
            <a:pPr marL="0" indent="0">
              <a:buNone/>
            </a:pPr>
            <a:r>
              <a:rPr lang="en-US" sz="1200" dirty="0"/>
              <a:t> </a:t>
            </a:r>
            <a:endParaRPr lang="en-US" altLang="en-US" sz="1200" dirty="0" smtClean="0">
              <a:solidFill>
                <a:schemeClr val="tx2"/>
              </a:solidFill>
            </a:endParaRPr>
          </a:p>
          <a:p>
            <a:pPr algn="ctr">
              <a:spcBef>
                <a:spcPts val="0"/>
              </a:spcBef>
              <a:buNone/>
            </a:pPr>
            <a:r>
              <a:rPr lang="en-US" altLang="en-US" sz="1200" dirty="0" smtClean="0">
                <a:solidFill>
                  <a:schemeClr val="tx2"/>
                </a:solidFill>
              </a:rPr>
              <a:t>No </a:t>
            </a:r>
            <a:r>
              <a:rPr lang="en-US" altLang="en-US" sz="1200" dirty="0">
                <a:solidFill>
                  <a:schemeClr val="tx2"/>
                </a:solidFill>
              </a:rPr>
              <a:t>commercial support was received for this program.  </a:t>
            </a:r>
          </a:p>
          <a:p>
            <a:pPr algn="ctr">
              <a:spcBef>
                <a:spcPts val="0"/>
              </a:spcBef>
              <a:buNone/>
            </a:pPr>
            <a:r>
              <a:rPr lang="en-US" altLang="en-US" sz="1200" dirty="0">
                <a:solidFill>
                  <a:schemeClr val="tx2"/>
                </a:solidFill>
              </a:rPr>
              <a:t>The Instructors disclose they have no conflicts of interest or financial interests related to this program.  </a:t>
            </a:r>
            <a:endParaRPr lang="en-US" altLang="en-US" sz="1200" dirty="0" smtClean="0">
              <a:solidFill>
                <a:schemeClr val="tx2"/>
              </a:solidFill>
            </a:endParaRPr>
          </a:p>
          <a:p>
            <a:pPr algn="ctr">
              <a:spcBef>
                <a:spcPts val="0"/>
              </a:spcBef>
              <a:buNone/>
            </a:pPr>
            <a:endParaRPr lang="en-US" altLang="en-US" sz="1200" dirty="0">
              <a:solidFill>
                <a:schemeClr val="tx2"/>
              </a:solidFill>
            </a:endParaRPr>
          </a:p>
          <a:p>
            <a:pPr algn="ctr">
              <a:spcBef>
                <a:spcPts val="0"/>
              </a:spcBef>
              <a:buNone/>
            </a:pPr>
            <a:r>
              <a:rPr lang="en-US" altLang="en-US" sz="1200" dirty="0">
                <a:solidFill>
                  <a:schemeClr val="tx2"/>
                </a:solidFill>
              </a:rPr>
              <a:t>WebEx Link for this offering:</a:t>
            </a:r>
          </a:p>
          <a:p>
            <a:pPr algn="ctr">
              <a:spcBef>
                <a:spcPts val="0"/>
              </a:spcBef>
              <a:buNone/>
            </a:pPr>
            <a:r>
              <a:rPr lang="en-US" altLang="en-US" sz="1200" dirty="0">
                <a:solidFill>
                  <a:schemeClr val="tx2"/>
                </a:solidFill>
                <a:hlinkClick r:id="rId3"/>
              </a:rPr>
              <a:t>https://</a:t>
            </a:r>
            <a:r>
              <a:rPr lang="en-US" altLang="en-US" sz="1200" dirty="0" smtClean="0">
                <a:solidFill>
                  <a:schemeClr val="tx2"/>
                </a:solidFill>
                <a:hlinkClick r:id="rId3"/>
              </a:rPr>
              <a:t>hph.webex.com/hph/j.php?MTID=mc8018021cb3472accba231d2ff99808f</a:t>
            </a:r>
            <a:endParaRPr lang="en-US" altLang="en-US" sz="1200" dirty="0" smtClean="0">
              <a:solidFill>
                <a:schemeClr val="tx2"/>
              </a:solidFill>
            </a:endParaRPr>
          </a:p>
          <a:p>
            <a:pPr algn="ctr">
              <a:spcBef>
                <a:spcPts val="0"/>
              </a:spcBef>
              <a:buNone/>
            </a:pPr>
            <a:endParaRPr lang="en-US" altLang="en-US" sz="1200" dirty="0">
              <a:solidFill>
                <a:schemeClr val="tx2"/>
              </a:solidFill>
            </a:endParaRPr>
          </a:p>
        </p:txBody>
      </p:sp>
      <p:sp>
        <p:nvSpPr>
          <p:cNvPr id="4" name="Footer Placeholder 3"/>
          <p:cNvSpPr>
            <a:spLocks noGrp="1"/>
          </p:cNvSpPr>
          <p:nvPr>
            <p:ph type="ftr" sz="quarter" idx="3"/>
          </p:nvPr>
        </p:nvSpPr>
        <p:spPr>
          <a:xfrm>
            <a:off x="168094" y="8475134"/>
            <a:ext cx="3489506" cy="486833"/>
          </a:xfrm>
        </p:spPr>
        <p:txBody>
          <a:bodyPr/>
          <a:lstStyle/>
          <a:p>
            <a:r>
              <a:rPr lang="en-US" dirty="0" smtClean="0"/>
              <a:t>CREATING A HEALTHIER </a:t>
            </a:r>
            <a:r>
              <a:rPr lang="en-US" dirty="0" err="1" smtClean="0"/>
              <a:t>HAWAIʻI</a:t>
            </a:r>
            <a:endParaRPr lang="en-US" dirty="0"/>
          </a:p>
        </p:txBody>
      </p:sp>
    </p:spTree>
    <p:extLst>
      <p:ext uri="{BB962C8B-B14F-4D97-AF65-F5344CB8AC3E}">
        <p14:creationId xmlns:p14="http://schemas.microsoft.com/office/powerpoint/2010/main" val="1541363326"/>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
  <p:tag name="ARTICULATE_PROJECT_OPEN" val="0"/>
</p:tagLst>
</file>

<file path=ppt/theme/theme1.xml><?xml version="1.0" encoding="utf-8"?>
<a:theme xmlns:a="http://schemas.openxmlformats.org/drawingml/2006/main" name="Office Theme">
  <a:themeElements>
    <a:clrScheme name="HPH 1">
      <a:dk1>
        <a:srgbClr val="78787B"/>
      </a:dk1>
      <a:lt1>
        <a:sysClr val="window" lastClr="FFFFFF"/>
      </a:lt1>
      <a:dk2>
        <a:srgbClr val="404040"/>
      </a:dk2>
      <a:lt2>
        <a:srgbClr val="F4F2EC"/>
      </a:lt2>
      <a:accent1>
        <a:srgbClr val="0091BA"/>
      </a:accent1>
      <a:accent2>
        <a:srgbClr val="F58220"/>
      </a:accent2>
      <a:accent3>
        <a:srgbClr val="62A945"/>
      </a:accent3>
      <a:accent4>
        <a:srgbClr val="862065"/>
      </a:accent4>
      <a:accent5>
        <a:srgbClr val="0071B9"/>
      </a:accent5>
      <a:accent6>
        <a:srgbClr val="78787B"/>
      </a:accent6>
      <a:hlink>
        <a:srgbClr val="0091BA"/>
      </a:hlink>
      <a:folHlink>
        <a:srgbClr val="78787B"/>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193</TotalTime>
  <Words>168</Words>
  <Application>Microsoft Office PowerPoint</Application>
  <PresentationFormat>On-screen Show (4:3)</PresentationFormat>
  <Paragraphs>22</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Anthology Marketing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Lori Lum</dc:creator>
  <cp:lastModifiedBy>Reed, Laura</cp:lastModifiedBy>
  <cp:revision>37</cp:revision>
  <cp:lastPrinted>2016-09-19T18:38:13Z</cp:lastPrinted>
  <dcterms:created xsi:type="dcterms:W3CDTF">2016-04-08T03:41:26Z</dcterms:created>
  <dcterms:modified xsi:type="dcterms:W3CDTF">2017-02-22T18:53:13Z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06E95955-C940-4AFA-B6A1-80F885802FB1</vt:lpwstr>
  </property>
  <property fmtid="{D5CDD505-2E9C-101B-9397-08002B2CF9AE}" pid="3" name="ArticulatePath">
    <vt:lpwstr>http://hph.hph.local/C17/Marketing/Marketing%20Document%20Library/Hawai'i%20Pacific%20Health%20Brand%20Assets/Templates/Hawaii%20Pacific%20Health%20PowerPoint%20Template</vt:lpwstr>
  </property>
</Properties>
</file>