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handoutMasterIdLst>
    <p:handoutMasterId r:id="rId8"/>
  </p:handoutMasterIdLst>
  <p:sldIdLst>
    <p:sldId id="257" r:id="rId5"/>
    <p:sldId id="256" r:id="rId6"/>
  </p:sldIdLst>
  <p:sldSz cx="10058400" cy="77724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658A9"/>
    <a:srgbClr val="0657A8"/>
    <a:srgbClr val="FEB8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97" d="100"/>
          <a:sy n="97" d="100"/>
        </p:scale>
        <p:origin x="1764" y="96"/>
      </p:cViewPr>
      <p:guideLst>
        <p:guide orient="horz" pos="2448"/>
        <p:guide pos="3168"/>
      </p:guideLst>
    </p:cSldViewPr>
  </p:slideViewPr>
  <p:notesTextViewPr>
    <p:cViewPr>
      <p:scale>
        <a:sx n="1" d="1"/>
        <a:sy n="1" d="1"/>
      </p:scale>
      <p:origin x="0" y="0"/>
    </p:cViewPr>
  </p:notesTextViewPr>
  <p:notesViewPr>
    <p:cSldViewPr snapToGrid="0" showGuides="1">
      <p:cViewPr varScale="1">
        <p:scale>
          <a:sx n="65" d="100"/>
          <a:sy n="65" d="100"/>
        </p:scale>
        <p:origin x="208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7071"/>
          </a:xfrm>
          <a:prstGeom prst="rect">
            <a:avLst/>
          </a:prstGeom>
        </p:spPr>
        <p:txBody>
          <a:bodyPr vert="horz" lIns="93324" tIns="46662" rIns="93324" bIns="46662" rtlCol="0"/>
          <a:lstStyle>
            <a:lvl1pPr algn="l">
              <a:defRPr sz="1200"/>
            </a:lvl1pPr>
          </a:lstStyle>
          <a:p>
            <a:endParaRPr/>
          </a:p>
        </p:txBody>
      </p:sp>
      <p:sp>
        <p:nvSpPr>
          <p:cNvPr id="3" name="Date Placeholder 2"/>
          <p:cNvSpPr>
            <a:spLocks noGrp="1"/>
          </p:cNvSpPr>
          <p:nvPr>
            <p:ph type="dt" sz="quarter" idx="1"/>
          </p:nvPr>
        </p:nvSpPr>
        <p:spPr>
          <a:xfrm>
            <a:off x="3978131" y="1"/>
            <a:ext cx="3043343" cy="467071"/>
          </a:xfrm>
          <a:prstGeom prst="rect">
            <a:avLst/>
          </a:prstGeom>
        </p:spPr>
        <p:txBody>
          <a:bodyPr vert="horz" lIns="93324" tIns="46662" rIns="93324" bIns="46662" rtlCol="0"/>
          <a:lstStyle>
            <a:lvl1pPr algn="r">
              <a:defRPr sz="1200"/>
            </a:lvl1pPr>
          </a:lstStyle>
          <a:p>
            <a:fld id="{AA7F96A5-B40C-4591-A94D-05A85DE82A47}" type="datetimeFigureOut">
              <a:rPr lang="en-US"/>
              <a:t>1/15/2018</a:t>
            </a:fld>
            <a:endParaRPr/>
          </a:p>
        </p:txBody>
      </p:sp>
      <p:sp>
        <p:nvSpPr>
          <p:cNvPr id="4" name="Footer Placeholder 3"/>
          <p:cNvSpPr>
            <a:spLocks noGrp="1"/>
          </p:cNvSpPr>
          <p:nvPr>
            <p:ph type="ftr" sz="quarter" idx="2"/>
          </p:nvPr>
        </p:nvSpPr>
        <p:spPr>
          <a:xfrm>
            <a:off x="0" y="8842030"/>
            <a:ext cx="3043343" cy="467070"/>
          </a:xfrm>
          <a:prstGeom prst="rect">
            <a:avLst/>
          </a:prstGeom>
        </p:spPr>
        <p:txBody>
          <a:bodyPr vert="horz" lIns="93324" tIns="46662" rIns="93324" bIns="46662" rtlCol="0" anchor="b"/>
          <a:lstStyle>
            <a:lvl1pPr algn="l">
              <a:defRPr sz="1200"/>
            </a:lvl1pPr>
          </a:lstStyle>
          <a:p>
            <a:endParaRPr/>
          </a:p>
        </p:txBody>
      </p:sp>
      <p:sp>
        <p:nvSpPr>
          <p:cNvPr id="5" name="Slide Number Placeholder 4"/>
          <p:cNvSpPr>
            <a:spLocks noGrp="1"/>
          </p:cNvSpPr>
          <p:nvPr>
            <p:ph type="sldNum" sz="quarter" idx="3"/>
          </p:nvPr>
        </p:nvSpPr>
        <p:spPr>
          <a:xfrm>
            <a:off x="3978131" y="8842030"/>
            <a:ext cx="3043343" cy="467070"/>
          </a:xfrm>
          <a:prstGeom prst="rect">
            <a:avLst/>
          </a:prstGeom>
        </p:spPr>
        <p:txBody>
          <a:bodyPr vert="horz" lIns="93324" tIns="46662" rIns="93324" bIns="46662" rtlCol="0" anchor="b"/>
          <a:lstStyle>
            <a:lvl1pPr algn="r">
              <a:defRPr sz="1200"/>
            </a:lvl1pPr>
          </a:lstStyle>
          <a:p>
            <a:fld id="{8AE55127-CA2D-4BC4-8CFE-F19148CDFE65}" type="slidenum">
              <a:rPr/>
              <a:t>‹#›</a:t>
            </a:fld>
            <a:endParaRPr/>
          </a:p>
        </p:txBody>
      </p:sp>
    </p:spTree>
    <p:extLst>
      <p:ext uri="{BB962C8B-B14F-4D97-AF65-F5344CB8AC3E}">
        <p14:creationId xmlns:p14="http://schemas.microsoft.com/office/powerpoint/2010/main" val="2595640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7071"/>
          </a:xfrm>
          <a:prstGeom prst="rect">
            <a:avLst/>
          </a:prstGeom>
        </p:spPr>
        <p:txBody>
          <a:bodyPr vert="horz" lIns="93324" tIns="46662" rIns="93324" bIns="46662" rtlCol="0"/>
          <a:lstStyle>
            <a:lvl1pPr algn="l">
              <a:defRPr sz="1200"/>
            </a:lvl1pPr>
          </a:lstStyle>
          <a:p>
            <a:endParaRPr/>
          </a:p>
        </p:txBody>
      </p:sp>
      <p:sp>
        <p:nvSpPr>
          <p:cNvPr id="3" name="Date Placeholder 2"/>
          <p:cNvSpPr>
            <a:spLocks noGrp="1"/>
          </p:cNvSpPr>
          <p:nvPr>
            <p:ph type="dt" idx="1"/>
          </p:nvPr>
        </p:nvSpPr>
        <p:spPr>
          <a:xfrm>
            <a:off x="3978131" y="1"/>
            <a:ext cx="3043343" cy="467071"/>
          </a:xfrm>
          <a:prstGeom prst="rect">
            <a:avLst/>
          </a:prstGeom>
        </p:spPr>
        <p:txBody>
          <a:bodyPr vert="horz" lIns="93324" tIns="46662" rIns="93324" bIns="46662" rtlCol="0"/>
          <a:lstStyle>
            <a:lvl1pPr algn="r">
              <a:defRPr sz="1200"/>
            </a:lvl1pPr>
          </a:lstStyle>
          <a:p>
            <a:fld id="{A27FC828-8F12-4CF0-9AF3-FA4FDDB6EB28}" type="datetimeFigureOut">
              <a:rPr lang="en-US"/>
              <a:t>1/15/2018</a:t>
            </a:fld>
            <a:endParaRPr/>
          </a:p>
        </p:txBody>
      </p:sp>
      <p:sp>
        <p:nvSpPr>
          <p:cNvPr id="4" name="Slide Image Placeholder 3"/>
          <p:cNvSpPr>
            <a:spLocks noGrp="1" noRot="1" noChangeAspect="1"/>
          </p:cNvSpPr>
          <p:nvPr>
            <p:ph type="sldImg" idx="2"/>
          </p:nvPr>
        </p:nvSpPr>
        <p:spPr>
          <a:xfrm>
            <a:off x="1477963" y="1163638"/>
            <a:ext cx="4067175" cy="3141662"/>
          </a:xfrm>
          <a:prstGeom prst="rect">
            <a:avLst/>
          </a:prstGeom>
          <a:noFill/>
          <a:ln w="12700">
            <a:solidFill>
              <a:prstClr val="black"/>
            </a:solidFill>
          </a:ln>
        </p:spPr>
        <p:txBody>
          <a:bodyPr vert="horz" lIns="93324" tIns="46662" rIns="93324" bIns="46662" rtlCol="0" anchor="ctr"/>
          <a:lstStyle/>
          <a:p>
            <a:endParaRPr/>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42030"/>
            <a:ext cx="3043343" cy="467070"/>
          </a:xfrm>
          <a:prstGeom prst="rect">
            <a:avLst/>
          </a:prstGeom>
        </p:spPr>
        <p:txBody>
          <a:bodyPr vert="horz" lIns="93324" tIns="46662" rIns="93324" bIns="46662" rtlCol="0" anchor="b"/>
          <a:lstStyle>
            <a:lvl1pPr algn="l">
              <a:defRPr sz="1200"/>
            </a:lvl1pPr>
          </a:lstStyle>
          <a:p>
            <a:endParaRPr/>
          </a:p>
        </p:txBody>
      </p:sp>
      <p:sp>
        <p:nvSpPr>
          <p:cNvPr id="7" name="Slide Number Placeholder 6"/>
          <p:cNvSpPr>
            <a:spLocks noGrp="1"/>
          </p:cNvSpPr>
          <p:nvPr>
            <p:ph type="sldNum" sz="quarter" idx="5"/>
          </p:nvPr>
        </p:nvSpPr>
        <p:spPr>
          <a:xfrm>
            <a:off x="3978131" y="8842030"/>
            <a:ext cx="3043343" cy="467070"/>
          </a:xfrm>
          <a:prstGeom prst="rect">
            <a:avLst/>
          </a:prstGeom>
        </p:spPr>
        <p:txBody>
          <a:bodyPr vert="horz" lIns="93324" tIns="46662" rIns="93324" bIns="46662" rtlCol="0" anchor="b"/>
          <a:lstStyle>
            <a:lvl1pPr algn="r">
              <a:defRPr sz="1200"/>
            </a:lvl1pPr>
          </a:lstStyle>
          <a:p>
            <a:fld id="{746B6C3F-CB80-4F8D-9D19-17AA7E3C7BEF}" type="slidenum">
              <a:rPr/>
              <a:t>‹#›</a:t>
            </a:fld>
            <a:endParaRPr/>
          </a:p>
        </p:txBody>
      </p:sp>
    </p:spTree>
    <p:extLst>
      <p:ext uri="{BB962C8B-B14F-4D97-AF65-F5344CB8AC3E}">
        <p14:creationId xmlns:p14="http://schemas.microsoft.com/office/powerpoint/2010/main" val="169046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change this brochure, replace our sample content with your own. Or, if you'd rather start from a clean slate, press the New Slide button on the Home tab to insert a new page. Now enter your text and pictures in the empty placeholders. If you need more placeholders for titles, subtitles or body text, copy any of the existing placeholders, then drag the new one into place.</a:t>
            </a:r>
          </a:p>
          <a:p>
            <a:endParaRPr lang="en-US" dirty="0"/>
          </a:p>
          <a:p>
            <a:endParaRPr lang="en-US" dirty="0"/>
          </a:p>
        </p:txBody>
      </p:sp>
      <p:sp>
        <p:nvSpPr>
          <p:cNvPr id="4" name="Slide Number Placeholder 3"/>
          <p:cNvSpPr>
            <a:spLocks noGrp="1"/>
          </p:cNvSpPr>
          <p:nvPr>
            <p:ph type="sldNum" sz="quarter" idx="10"/>
          </p:nvPr>
        </p:nvSpPr>
        <p:spPr/>
        <p:txBody>
          <a:bodyPr/>
          <a:lstStyle/>
          <a:p>
            <a:fld id="{746B6C3F-CB80-4F8D-9D19-17AA7E3C7BEF}" type="slidenum">
              <a:rPr lang="en-US" smtClean="0"/>
              <a:t>1</a:t>
            </a:fld>
            <a:endParaRPr lang="en-US"/>
          </a:p>
        </p:txBody>
      </p:sp>
    </p:spTree>
    <p:extLst>
      <p:ext uri="{BB962C8B-B14F-4D97-AF65-F5344CB8AC3E}">
        <p14:creationId xmlns:p14="http://schemas.microsoft.com/office/powerpoint/2010/main" val="2837226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6B6C3F-CB80-4F8D-9D19-17AA7E3C7BEF}" type="slidenum">
              <a:rPr lang="en-US" smtClean="0"/>
              <a:t>2</a:t>
            </a:fld>
            <a:endParaRPr lang="en-US"/>
          </a:p>
        </p:txBody>
      </p:sp>
    </p:spTree>
    <p:extLst>
      <p:ext uri="{BB962C8B-B14F-4D97-AF65-F5344CB8AC3E}">
        <p14:creationId xmlns:p14="http://schemas.microsoft.com/office/powerpoint/2010/main" val="3201029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sp>
        <p:nvSpPr>
          <p:cNvPr id="12" name="Rectangle 11"/>
          <p:cNvSpPr/>
          <p:nvPr/>
        </p:nvSpPr>
        <p:spPr>
          <a:xfrm>
            <a:off x="457200" y="457199"/>
            <a:ext cx="2377440" cy="6583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 Placeholder 9"/>
          <p:cNvSpPr>
            <a:spLocks noGrp="1"/>
          </p:cNvSpPr>
          <p:nvPr>
            <p:ph type="body" sz="quarter" idx="10"/>
          </p:nvPr>
        </p:nvSpPr>
        <p:spPr>
          <a:xfrm>
            <a:off x="777240" y="665530"/>
            <a:ext cx="1737360" cy="1517413"/>
          </a:xfrm>
        </p:spPr>
        <p:txBody>
          <a:bodyPr lIns="0" tIns="0" rIns="0" bIns="0" anchor="b">
            <a:noAutofit/>
          </a:bodyPr>
          <a:lstStyle>
            <a:lvl1pPr marL="0" indent="0">
              <a:lnSpc>
                <a:spcPct val="100000"/>
              </a:lnSpc>
              <a:spcBef>
                <a:spcPts val="0"/>
              </a:spcBef>
              <a:buNone/>
              <a:defRPr sz="1800">
                <a:solidFill>
                  <a:schemeClr val="bg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11" name="Text Placeholder 9"/>
          <p:cNvSpPr>
            <a:spLocks noGrp="1"/>
          </p:cNvSpPr>
          <p:nvPr>
            <p:ph type="body" sz="quarter" idx="11"/>
          </p:nvPr>
        </p:nvSpPr>
        <p:spPr>
          <a:xfrm>
            <a:off x="777240" y="2302840"/>
            <a:ext cx="1737360" cy="4417999"/>
          </a:xfrm>
        </p:spPr>
        <p:txBody>
          <a:bodyPr lIns="0" tIns="0" rIns="0" bIns="0" anchor="t">
            <a:noAutofit/>
          </a:bodyPr>
          <a:lstStyle>
            <a:lvl1pPr marL="0" indent="0">
              <a:lnSpc>
                <a:spcPct val="105000"/>
              </a:lnSpc>
              <a:spcBef>
                <a:spcPts val="800"/>
              </a:spcBef>
              <a:buNone/>
              <a:defRPr sz="1000">
                <a:solidFill>
                  <a:schemeClr val="bg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13" name="Rectangle 12"/>
          <p:cNvSpPr/>
          <p:nvPr/>
        </p:nvSpPr>
        <p:spPr>
          <a:xfrm>
            <a:off x="457200" y="7178040"/>
            <a:ext cx="237744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7124700" y="7086600"/>
            <a:ext cx="246888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Text Placeholder 9"/>
          <p:cNvSpPr>
            <a:spLocks noGrp="1"/>
          </p:cNvSpPr>
          <p:nvPr>
            <p:ph type="body" sz="quarter" idx="12"/>
          </p:nvPr>
        </p:nvSpPr>
        <p:spPr>
          <a:xfrm>
            <a:off x="7124700" y="457200"/>
            <a:ext cx="2468880" cy="1763463"/>
          </a:xfrm>
        </p:spPr>
        <p:txBody>
          <a:bodyPr lIns="0" tIns="0" rIns="0" bIns="0" anchor="b">
            <a:noAutofit/>
          </a:bodyPr>
          <a:lstStyle>
            <a:lvl1pPr marL="0" indent="0">
              <a:lnSpc>
                <a:spcPct val="95000"/>
              </a:lnSpc>
              <a:spcBef>
                <a:spcPts val="0"/>
              </a:spcBef>
              <a:buNone/>
              <a:defRPr sz="3000" b="1">
                <a:solidFill>
                  <a:schemeClr val="tx1">
                    <a:lumMod val="65000"/>
                    <a:lumOff val="35000"/>
                  </a:schemeClr>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22" name="Picture Placeholder 21"/>
          <p:cNvSpPr>
            <a:spLocks noGrp="1"/>
          </p:cNvSpPr>
          <p:nvPr>
            <p:ph type="pic" sz="quarter" idx="13"/>
          </p:nvPr>
        </p:nvSpPr>
        <p:spPr>
          <a:xfrm>
            <a:off x="7124700" y="2740819"/>
            <a:ext cx="2468563" cy="4208621"/>
          </a:xfrm>
        </p:spPr>
        <p:txBody>
          <a:bodyPr>
            <a:normAutofit/>
          </a:bodyPr>
          <a:lstStyle>
            <a:lvl1pPr marL="0" indent="0">
              <a:buNone/>
              <a:defRPr sz="1600">
                <a:solidFill>
                  <a:schemeClr val="tx1">
                    <a:lumMod val="65000"/>
                    <a:lumOff val="35000"/>
                  </a:schemeClr>
                </a:solidFill>
              </a:defRPr>
            </a:lvl1pPr>
          </a:lstStyle>
          <a:p>
            <a:r>
              <a:rPr lang="en-US" smtClean="0"/>
              <a:t>Click icon to add picture</a:t>
            </a:r>
            <a:endParaRPr/>
          </a:p>
        </p:txBody>
      </p:sp>
      <p:sp>
        <p:nvSpPr>
          <p:cNvPr id="24" name="Text Placeholder 9"/>
          <p:cNvSpPr>
            <a:spLocks noGrp="1"/>
          </p:cNvSpPr>
          <p:nvPr>
            <p:ph type="body" sz="quarter" idx="14"/>
          </p:nvPr>
        </p:nvSpPr>
        <p:spPr>
          <a:xfrm>
            <a:off x="7124700" y="2266383"/>
            <a:ext cx="2468880" cy="346007"/>
          </a:xfrm>
        </p:spPr>
        <p:txBody>
          <a:bodyPr lIns="0" tIns="0" rIns="0" bIns="0" anchor="t">
            <a:noAutofit/>
          </a:bodyPr>
          <a:lstStyle>
            <a:lvl1pPr marL="0" indent="0">
              <a:lnSpc>
                <a:spcPct val="114000"/>
              </a:lnSpc>
              <a:spcBef>
                <a:spcPts val="0"/>
              </a:spcBef>
              <a:buNone/>
              <a:defRPr sz="800" b="0">
                <a:solidFill>
                  <a:schemeClr val="accent1"/>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26" name="Text Placeholder 9"/>
          <p:cNvSpPr>
            <a:spLocks noGrp="1"/>
          </p:cNvSpPr>
          <p:nvPr>
            <p:ph type="body" sz="quarter" idx="15" hasCustomPrompt="1"/>
          </p:nvPr>
        </p:nvSpPr>
        <p:spPr>
          <a:xfrm rot="16200000">
            <a:off x="2859181" y="6050147"/>
            <a:ext cx="2011680" cy="516043"/>
          </a:xfrm>
        </p:spPr>
        <p:txBody>
          <a:bodyPr lIns="0" tIns="0" rIns="0" bIns="0" anchor="t">
            <a:noAutofit/>
          </a:bodyPr>
          <a:lstStyle>
            <a:lvl1pPr marL="0" indent="0">
              <a:lnSpc>
                <a:spcPct val="100000"/>
              </a:lnSpc>
              <a:spcBef>
                <a:spcPts val="0"/>
              </a:spcBef>
              <a:buNone/>
              <a:defRPr sz="900" b="0" baseline="0">
                <a:solidFill>
                  <a:schemeClr val="tx1">
                    <a:lumMod val="65000"/>
                    <a:lumOff val="35000"/>
                  </a:schemeClr>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dirty="0"/>
              <a:t>[Company Name</a:t>
            </a:r>
            <a:r>
              <a:rPr dirty="0" smtClean="0"/>
              <a:t>]</a:t>
            </a:r>
            <a:r>
              <a:rPr lang="en-US" dirty="0" smtClean="0"/>
              <a:t/>
            </a:r>
            <a:br>
              <a:rPr lang="en-US" dirty="0" smtClean="0"/>
            </a:br>
            <a:r>
              <a:rPr lang="en-US" dirty="0" smtClean="0"/>
              <a:t>[Street Address]</a:t>
            </a:r>
            <a:br>
              <a:rPr lang="en-US" dirty="0" smtClean="0"/>
            </a:br>
            <a:r>
              <a:rPr lang="en-US" dirty="0" smtClean="0"/>
              <a:t>[City, ST ZIP Code]</a:t>
            </a:r>
            <a:endParaRPr dirty="0"/>
          </a:p>
        </p:txBody>
      </p:sp>
      <p:sp>
        <p:nvSpPr>
          <p:cNvPr id="29" name="Text Placeholder 9"/>
          <p:cNvSpPr>
            <a:spLocks noGrp="1"/>
          </p:cNvSpPr>
          <p:nvPr>
            <p:ph type="body" sz="quarter" idx="18" hasCustomPrompt="1"/>
          </p:nvPr>
        </p:nvSpPr>
        <p:spPr>
          <a:xfrm rot="16200000">
            <a:off x="3628146" y="2873971"/>
            <a:ext cx="2577959" cy="793647"/>
          </a:xfrm>
        </p:spPr>
        <p:txBody>
          <a:bodyPr lIns="0" tIns="0" rIns="0" bIns="0" anchor="t">
            <a:noAutofit/>
          </a:bodyPr>
          <a:lstStyle>
            <a:lvl1pPr marL="0" indent="0">
              <a:lnSpc>
                <a:spcPct val="120000"/>
              </a:lnSpc>
              <a:spcBef>
                <a:spcPts val="0"/>
              </a:spcBef>
              <a:buNone/>
              <a:defRPr sz="900" b="0" baseline="0">
                <a:solidFill>
                  <a:schemeClr val="tx1">
                    <a:lumMod val="65000"/>
                    <a:lumOff val="35000"/>
                  </a:schemeClr>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[Recipient Name]</a:t>
            </a:r>
            <a:br>
              <a:rPr/>
            </a:br>
            <a:r>
              <a:rPr/>
              <a:t>[Address]</a:t>
            </a:r>
            <a:br>
              <a:rPr/>
            </a:br>
            <a:r>
              <a:rPr/>
              <a:t>[City, ST  ZIP Code]</a:t>
            </a:r>
          </a:p>
        </p:txBody>
      </p:sp>
      <p:sp>
        <p:nvSpPr>
          <p:cNvPr id="32" name="Rectangle 31"/>
          <p:cNvSpPr/>
          <p:nvPr/>
        </p:nvSpPr>
        <p:spPr>
          <a:xfrm rot="16200000">
            <a:off x="3291840" y="457200"/>
            <a:ext cx="685800" cy="685800"/>
          </a:xfrm>
          <a:prstGeom prst="rect">
            <a:avLst/>
          </a:prstGeom>
          <a:noFill/>
          <a:ln w="6350">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sz="800">
                <a:solidFill>
                  <a:schemeClr val="bg1">
                    <a:lumMod val="85000"/>
                  </a:schemeClr>
                </a:solidFill>
              </a:rPr>
              <a:t>PLACE</a:t>
            </a:r>
            <a:br>
              <a:rPr sz="800">
                <a:solidFill>
                  <a:schemeClr val="bg1">
                    <a:lumMod val="85000"/>
                  </a:schemeClr>
                </a:solidFill>
              </a:rPr>
            </a:br>
            <a:r>
              <a:rPr sz="800">
                <a:solidFill>
                  <a:schemeClr val="bg1">
                    <a:lumMod val="85000"/>
                  </a:schemeClr>
                </a:solidFill>
              </a:rPr>
              <a:t>STAMP</a:t>
            </a:r>
            <a:br>
              <a:rPr sz="800">
                <a:solidFill>
                  <a:schemeClr val="bg1">
                    <a:lumMod val="85000"/>
                  </a:schemeClr>
                </a:solidFill>
              </a:rPr>
            </a:br>
            <a:r>
              <a:rPr sz="800">
                <a:solidFill>
                  <a:schemeClr val="bg1">
                    <a:lumMod val="85000"/>
                  </a:schemeClr>
                </a:solidFill>
              </a:rPr>
              <a:t>HERE </a:t>
            </a:r>
          </a:p>
        </p:txBody>
      </p:sp>
    </p:spTree>
    <p:extLst>
      <p:ext uri="{BB962C8B-B14F-4D97-AF65-F5344CB8AC3E}">
        <p14:creationId xmlns:p14="http://schemas.microsoft.com/office/powerpoint/2010/main" val="65876824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608">
          <p15:clr>
            <a:srgbClr val="FBAE40"/>
          </p15:clr>
        </p15:guide>
        <p15:guide id="2" orient="horz" pos="288">
          <p15:clr>
            <a:srgbClr val="FBAE40"/>
          </p15:clr>
        </p15:guide>
        <p15:guide id="3" pos="288">
          <p15:clr>
            <a:srgbClr val="FBAE40"/>
          </p15:clr>
        </p15:guide>
        <p15:guide id="4" pos="6048">
          <p15:clr>
            <a:srgbClr val="FBAE40"/>
          </p15:clr>
        </p15:guide>
        <p15:guide id="5" pos="2064">
          <p15:clr>
            <a:srgbClr val="A4A3A4"/>
          </p15:clr>
        </p15:guide>
        <p15:guide id="6" pos="4200">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457198" y="3188368"/>
            <a:ext cx="2834641" cy="363935"/>
          </a:xfrm>
        </p:spPr>
        <p:txBody>
          <a:bodyPr lIns="0" tIns="0" rIns="0" bIns="0" anchor="b">
            <a:noAutofit/>
          </a:bodyPr>
          <a:lstStyle>
            <a:lvl1pPr marL="0" indent="0">
              <a:lnSpc>
                <a:spcPct val="100000"/>
              </a:lnSpc>
              <a:spcBef>
                <a:spcPts val="0"/>
              </a:spcBef>
              <a:buNone/>
              <a:defRPr sz="15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Click to edit text</a:t>
            </a:r>
          </a:p>
        </p:txBody>
      </p:sp>
      <p:sp>
        <p:nvSpPr>
          <p:cNvPr id="11" name="Text Placeholder 9"/>
          <p:cNvSpPr>
            <a:spLocks noGrp="1"/>
          </p:cNvSpPr>
          <p:nvPr>
            <p:ph type="body" sz="quarter" idx="11"/>
          </p:nvPr>
        </p:nvSpPr>
        <p:spPr>
          <a:xfrm>
            <a:off x="457199" y="3624067"/>
            <a:ext cx="2834640" cy="847670"/>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13" name="Rectangle 12"/>
          <p:cNvSpPr/>
          <p:nvPr/>
        </p:nvSpPr>
        <p:spPr>
          <a:xfrm>
            <a:off x="457200" y="7178040"/>
            <a:ext cx="914400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Picture Placeholder 21"/>
          <p:cNvSpPr>
            <a:spLocks noGrp="1"/>
          </p:cNvSpPr>
          <p:nvPr>
            <p:ph type="pic" sz="quarter" idx="19"/>
          </p:nvPr>
        </p:nvSpPr>
        <p:spPr>
          <a:xfrm>
            <a:off x="457199" y="457200"/>
            <a:ext cx="3200400" cy="2606040"/>
          </a:xfrm>
        </p:spPr>
        <p:txBody>
          <a:bodyPr>
            <a:normAutofit/>
          </a:bodyPr>
          <a:lstStyle>
            <a:lvl1pPr marL="0" indent="0">
              <a:buNone/>
              <a:defRPr sz="1600">
                <a:solidFill>
                  <a:schemeClr val="tx1">
                    <a:lumMod val="65000"/>
                    <a:lumOff val="35000"/>
                  </a:schemeClr>
                </a:solidFill>
              </a:defRPr>
            </a:lvl1pPr>
          </a:lstStyle>
          <a:p>
            <a:r>
              <a:rPr lang="en-US" smtClean="0"/>
              <a:t>Click icon to add picture</a:t>
            </a:r>
            <a:endParaRPr/>
          </a:p>
        </p:txBody>
      </p:sp>
      <p:sp>
        <p:nvSpPr>
          <p:cNvPr id="21" name="Text Placeholder 9"/>
          <p:cNvSpPr>
            <a:spLocks noGrp="1"/>
          </p:cNvSpPr>
          <p:nvPr>
            <p:ph type="body" sz="quarter" idx="20"/>
          </p:nvPr>
        </p:nvSpPr>
        <p:spPr>
          <a:xfrm>
            <a:off x="457199" y="4471737"/>
            <a:ext cx="2834640" cy="223896"/>
          </a:xfrm>
        </p:spPr>
        <p:txBody>
          <a:bodyPr lIns="0" tIns="0" rIns="0" bIns="0" anchor="b">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23" name="Text Placeholder 9"/>
          <p:cNvSpPr>
            <a:spLocks noGrp="1"/>
          </p:cNvSpPr>
          <p:nvPr>
            <p:ph type="body" sz="quarter" idx="21"/>
          </p:nvPr>
        </p:nvSpPr>
        <p:spPr>
          <a:xfrm>
            <a:off x="457199" y="4722992"/>
            <a:ext cx="2834640" cy="214391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25" name="Rectangle 24"/>
          <p:cNvSpPr/>
          <p:nvPr/>
        </p:nvSpPr>
        <p:spPr>
          <a:xfrm>
            <a:off x="3657598" y="457199"/>
            <a:ext cx="2834643" cy="2606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0" name="Text Placeholder 9"/>
          <p:cNvSpPr>
            <a:spLocks noGrp="1"/>
          </p:cNvSpPr>
          <p:nvPr>
            <p:ph type="body" sz="quarter" idx="22"/>
          </p:nvPr>
        </p:nvSpPr>
        <p:spPr>
          <a:xfrm>
            <a:off x="3977637" y="777239"/>
            <a:ext cx="2194564" cy="1963580"/>
          </a:xfrm>
        </p:spPr>
        <p:txBody>
          <a:bodyPr lIns="0" tIns="0" rIns="0" bIns="0" anchor="ctr">
            <a:noAutofit/>
          </a:bodyPr>
          <a:lstStyle>
            <a:lvl1pPr marL="0" indent="0">
              <a:lnSpc>
                <a:spcPct val="114000"/>
              </a:lnSpc>
              <a:spcBef>
                <a:spcPts val="900"/>
              </a:spcBef>
              <a:buNone/>
              <a:defRPr sz="1100">
                <a:solidFill>
                  <a:schemeClr val="bg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35" name="Text Placeholder 9"/>
          <p:cNvSpPr>
            <a:spLocks noGrp="1"/>
          </p:cNvSpPr>
          <p:nvPr>
            <p:ph type="body" sz="quarter" idx="23"/>
          </p:nvPr>
        </p:nvSpPr>
        <p:spPr>
          <a:xfrm>
            <a:off x="3665820" y="3624068"/>
            <a:ext cx="2834640" cy="1256775"/>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36" name="Text Placeholder 9"/>
          <p:cNvSpPr>
            <a:spLocks noGrp="1"/>
          </p:cNvSpPr>
          <p:nvPr>
            <p:ph type="body" sz="quarter" idx="24"/>
          </p:nvPr>
        </p:nvSpPr>
        <p:spPr>
          <a:xfrm>
            <a:off x="3665820" y="5433870"/>
            <a:ext cx="2834640" cy="1433040"/>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37" name="Text Placeholder 9"/>
          <p:cNvSpPr>
            <a:spLocks noGrp="1"/>
          </p:cNvSpPr>
          <p:nvPr>
            <p:ph type="body" sz="quarter" idx="25" hasCustomPrompt="1"/>
          </p:nvPr>
        </p:nvSpPr>
        <p:spPr>
          <a:xfrm>
            <a:off x="3665820" y="4991100"/>
            <a:ext cx="2834641" cy="369336"/>
          </a:xfrm>
        </p:spPr>
        <p:txBody>
          <a:bodyPr lIns="0" tIns="0" rIns="0" bIns="0" anchor="b">
            <a:noAutofit/>
          </a:bodyPr>
          <a:lstStyle>
            <a:lvl1pPr marL="0" indent="0">
              <a:lnSpc>
                <a:spcPct val="100000"/>
              </a:lnSpc>
              <a:spcBef>
                <a:spcPts val="0"/>
              </a:spcBef>
              <a:buNone/>
              <a:defRPr sz="15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Click to edit text</a:t>
            </a:r>
          </a:p>
        </p:txBody>
      </p:sp>
      <p:sp>
        <p:nvSpPr>
          <p:cNvPr id="38" name="Text Placeholder 9"/>
          <p:cNvSpPr>
            <a:spLocks noGrp="1"/>
          </p:cNvSpPr>
          <p:nvPr>
            <p:ph type="body" sz="quarter" idx="26"/>
          </p:nvPr>
        </p:nvSpPr>
        <p:spPr>
          <a:xfrm>
            <a:off x="7028349" y="468034"/>
            <a:ext cx="2572851" cy="226418"/>
          </a:xfrm>
        </p:spPr>
        <p:txBody>
          <a:bodyPr lIns="0" tIns="0" rIns="0" bIns="0" anchor="b">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dirty="0" smtClean="0"/>
              <a:t>Click to edit Master text styles</a:t>
            </a:r>
          </a:p>
        </p:txBody>
      </p:sp>
      <p:sp>
        <p:nvSpPr>
          <p:cNvPr id="39" name="Text Placeholder 9"/>
          <p:cNvSpPr>
            <a:spLocks noGrp="1"/>
          </p:cNvSpPr>
          <p:nvPr>
            <p:ph type="body" sz="quarter" idx="27"/>
          </p:nvPr>
        </p:nvSpPr>
        <p:spPr>
          <a:xfrm>
            <a:off x="7028349" y="728054"/>
            <a:ext cx="2572851" cy="110735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40" name="Text Placeholder 9"/>
          <p:cNvSpPr>
            <a:spLocks noGrp="1"/>
          </p:cNvSpPr>
          <p:nvPr>
            <p:ph type="body" sz="quarter" idx="28"/>
          </p:nvPr>
        </p:nvSpPr>
        <p:spPr>
          <a:xfrm>
            <a:off x="7028349" y="1976144"/>
            <a:ext cx="2572851" cy="226255"/>
          </a:xfrm>
        </p:spPr>
        <p:txBody>
          <a:bodyPr lIns="0" tIns="0" rIns="0" bIns="0" anchor="b">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dirty="0" smtClean="0"/>
              <a:t>Click to edit Master text styles</a:t>
            </a:r>
          </a:p>
        </p:txBody>
      </p:sp>
      <p:sp>
        <p:nvSpPr>
          <p:cNvPr id="41" name="Text Placeholder 9"/>
          <p:cNvSpPr>
            <a:spLocks noGrp="1"/>
          </p:cNvSpPr>
          <p:nvPr>
            <p:ph type="body" sz="quarter" idx="29"/>
          </p:nvPr>
        </p:nvSpPr>
        <p:spPr>
          <a:xfrm>
            <a:off x="7028349" y="2236002"/>
            <a:ext cx="2572851" cy="27752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42" name="Text Placeholder 9"/>
          <p:cNvSpPr>
            <a:spLocks noGrp="1"/>
          </p:cNvSpPr>
          <p:nvPr>
            <p:ph type="body" sz="quarter" idx="30" hasCustomPrompt="1"/>
          </p:nvPr>
        </p:nvSpPr>
        <p:spPr>
          <a:xfrm>
            <a:off x="7028349" y="3344562"/>
            <a:ext cx="2572852" cy="363306"/>
          </a:xfrm>
        </p:spPr>
        <p:txBody>
          <a:bodyPr lIns="0" tIns="0" rIns="0" bIns="0" anchor="b">
            <a:noAutofit/>
          </a:bodyPr>
          <a:lstStyle>
            <a:lvl1pPr marL="0" indent="0">
              <a:lnSpc>
                <a:spcPct val="100000"/>
              </a:lnSpc>
              <a:spcBef>
                <a:spcPts val="0"/>
              </a:spcBef>
              <a:buNone/>
              <a:defRPr sz="15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Click to edit text</a:t>
            </a:r>
          </a:p>
        </p:txBody>
      </p:sp>
      <p:sp>
        <p:nvSpPr>
          <p:cNvPr id="43" name="Text Placeholder 9"/>
          <p:cNvSpPr>
            <a:spLocks noGrp="1"/>
          </p:cNvSpPr>
          <p:nvPr>
            <p:ph type="body" sz="quarter" idx="31"/>
          </p:nvPr>
        </p:nvSpPr>
        <p:spPr>
          <a:xfrm>
            <a:off x="7028349" y="2613794"/>
            <a:ext cx="2572851" cy="730768"/>
          </a:xfrm>
        </p:spPr>
        <p:txBody>
          <a:bodyPr lIns="0" tIns="0" rIns="0" bIns="0" anchor="t">
            <a:noAutofit/>
          </a:bodyPr>
          <a:lstStyle>
            <a:lvl1pPr marL="137160" indent="-137160">
              <a:lnSpc>
                <a:spcPct val="114000"/>
              </a:lnSpc>
              <a:spcBef>
                <a:spcPts val="600"/>
              </a:spcBef>
              <a:buClr>
                <a:schemeClr val="accent1"/>
              </a:buClr>
              <a:buSzPct val="130000"/>
              <a:buFont typeface="Arial" panose="020B0604020202020204" pitchFamily="34" charset="0"/>
              <a:buChar char="•"/>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45" name="Text Placeholder 9"/>
          <p:cNvSpPr>
            <a:spLocks noGrp="1"/>
          </p:cNvSpPr>
          <p:nvPr>
            <p:ph type="body" sz="quarter" idx="32" hasCustomPrompt="1"/>
          </p:nvPr>
        </p:nvSpPr>
        <p:spPr>
          <a:xfrm>
            <a:off x="7028349" y="3763879"/>
            <a:ext cx="2572851" cy="723433"/>
          </a:xfrm>
        </p:spPr>
        <p:txBody>
          <a:bodyPr lIns="0" tIns="0" rIns="0" bIns="0" anchor="t">
            <a:noAutofit/>
          </a:bodyPr>
          <a:lstStyle>
            <a:lvl1pPr marL="0" indent="0">
              <a:lnSpc>
                <a:spcPct val="118000"/>
              </a:lnSpc>
              <a:spcBef>
                <a:spcPts val="0"/>
              </a:spcBef>
              <a:buNone/>
              <a:defRPr sz="800" b="0" baseline="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dirty="0"/>
              <a:t>[Company Name</a:t>
            </a:r>
            <a:r>
              <a:rPr dirty="0" smtClean="0"/>
              <a:t>]</a:t>
            </a:r>
            <a:r>
              <a:rPr lang="en-US" dirty="0" smtClean="0"/>
              <a:t/>
            </a:r>
            <a:br>
              <a:rPr lang="en-US" dirty="0" smtClean="0"/>
            </a:br>
            <a:r>
              <a:rPr lang="en-US" dirty="0" smtClean="0"/>
              <a:t>[Street Address]</a:t>
            </a:r>
            <a:br>
              <a:rPr lang="en-US" dirty="0" smtClean="0"/>
            </a:br>
            <a:r>
              <a:rPr lang="en-US" dirty="0" smtClean="0"/>
              <a:t>[City, ST ZIP Code]</a:t>
            </a:r>
            <a:br>
              <a:rPr lang="en-US" dirty="0" smtClean="0"/>
            </a:br>
            <a:r>
              <a:rPr lang="en-US" dirty="0" smtClean="0"/>
              <a:t>[Telephone]</a:t>
            </a:r>
            <a:br>
              <a:rPr lang="en-US" dirty="0" smtClean="0"/>
            </a:br>
            <a:r>
              <a:rPr lang="en-US" dirty="0" smtClean="0"/>
              <a:t>[Email Address]</a:t>
            </a:r>
            <a:endParaRPr dirty="0"/>
          </a:p>
        </p:txBody>
      </p:sp>
      <p:sp>
        <p:nvSpPr>
          <p:cNvPr id="50" name="Text Placeholder 9"/>
          <p:cNvSpPr>
            <a:spLocks noGrp="1"/>
          </p:cNvSpPr>
          <p:nvPr>
            <p:ph type="body" sz="quarter" idx="37" hasCustomPrompt="1"/>
          </p:nvPr>
        </p:nvSpPr>
        <p:spPr>
          <a:xfrm>
            <a:off x="7028349" y="4553060"/>
            <a:ext cx="2572851" cy="256192"/>
          </a:xfrm>
        </p:spPr>
        <p:txBody>
          <a:bodyPr lIns="0" tIns="0" rIns="0" bIns="0" anchor="t">
            <a:noAutofit/>
          </a:bodyPr>
          <a:lstStyle>
            <a:lvl1pPr marL="0" indent="0">
              <a:lnSpc>
                <a:spcPct val="118000"/>
              </a:lnSpc>
              <a:spcBef>
                <a:spcPts val="800"/>
              </a:spcBef>
              <a:buNone/>
              <a:defRPr sz="800" b="0" baseline="0">
                <a:solidFill>
                  <a:schemeClr val="accent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[Web Address]</a:t>
            </a:r>
          </a:p>
        </p:txBody>
      </p:sp>
    </p:spTree>
    <p:extLst>
      <p:ext uri="{BB962C8B-B14F-4D97-AF65-F5344CB8AC3E}">
        <p14:creationId xmlns:p14="http://schemas.microsoft.com/office/powerpoint/2010/main" val="23943100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608">
          <p15:clr>
            <a:srgbClr val="FBAE40"/>
          </p15:clr>
        </p15:guide>
        <p15:guide id="2" orient="horz" pos="288">
          <p15:clr>
            <a:srgbClr val="FBAE40"/>
          </p15:clr>
        </p15:guide>
        <p15:guide id="0" pos="288">
          <p15:clr>
            <a:srgbClr val="FBAE40"/>
          </p15:clr>
        </p15:guide>
        <p15:guide id="3" pos="6048">
          <p15:clr>
            <a:srgbClr val="FBAE40"/>
          </p15:clr>
        </p15:guide>
        <p15:guide id="4" pos="2136">
          <p15:clr>
            <a:srgbClr val="A4A3A4"/>
          </p15:clr>
        </p15:guide>
        <p15:guide id="5" pos="4272">
          <p15:clr>
            <a:srgbClr val="A4A3A4"/>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0F0C7E35-61C9-471C-870E-2CE47EA24035}" type="datetimeFigureOut">
              <a:rPr lang="en-US"/>
              <a:t>1/15/2018</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ED236ED2-EF9B-4B9B-9B58-09E1C1CBDE09}" type="slidenum">
              <a:rPr/>
              <a:t>‹#›</a:t>
            </a:fld>
            <a:endParaRPr/>
          </a:p>
        </p:txBody>
      </p:sp>
    </p:spTree>
    <p:extLst>
      <p:ext uri="{BB962C8B-B14F-4D97-AF65-F5344CB8AC3E}">
        <p14:creationId xmlns:p14="http://schemas.microsoft.com/office/powerpoint/2010/main" val="3173466682"/>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hawaiipacifichealth.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hyperlink" Target="https://www.hawaiipacifichealth.org/health-wellness/continuing-education/1714"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Madeline.Fernandez@kapiolani.org" TargetMode="External"/><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601698" y="705395"/>
            <a:ext cx="2078084" cy="6106885"/>
          </a:xfrm>
        </p:spPr>
        <p:txBody>
          <a:bodyPr/>
          <a:lstStyle/>
          <a:p>
            <a:pPr algn="ctr"/>
            <a:endParaRPr lang="en-US" sz="1200" u="sng" dirty="0" smtClean="0"/>
          </a:p>
          <a:p>
            <a:pPr algn="ctr"/>
            <a:r>
              <a:rPr lang="en-US" sz="1200" u="sng" dirty="0" smtClean="0"/>
              <a:t>To </a:t>
            </a:r>
            <a:r>
              <a:rPr lang="en-US" sz="1200" u="sng" dirty="0"/>
              <a:t>Register and Pay for this offering:</a:t>
            </a:r>
            <a:endParaRPr lang="en-US" sz="1200" dirty="0"/>
          </a:p>
          <a:p>
            <a:pPr lvl="0" algn="ctr"/>
            <a:r>
              <a:rPr lang="en-US" sz="1200" dirty="0"/>
              <a:t>Go to </a:t>
            </a:r>
            <a:r>
              <a:rPr lang="en-US" sz="1200" u="sng" dirty="0">
                <a:hlinkClick r:id="rId3"/>
              </a:rPr>
              <a:t>https://www.hawaiipacifichealth.org</a:t>
            </a:r>
            <a:r>
              <a:rPr lang="en-US" sz="1200" u="sng" dirty="0" smtClean="0">
                <a:hlinkClick r:id="rId3"/>
              </a:rPr>
              <a:t>/</a:t>
            </a:r>
            <a:endParaRPr lang="en-US" sz="1200" u="sng" dirty="0" smtClean="0"/>
          </a:p>
          <a:p>
            <a:pPr lvl="0" algn="ctr"/>
            <a:r>
              <a:rPr lang="en-US" sz="1200" dirty="0" smtClean="0"/>
              <a:t>Health </a:t>
            </a:r>
            <a:r>
              <a:rPr lang="en-US" sz="1200" dirty="0"/>
              <a:t>&amp; Wellness</a:t>
            </a:r>
          </a:p>
          <a:p>
            <a:pPr lvl="0" algn="ctr"/>
            <a:r>
              <a:rPr lang="en-US" sz="1200" dirty="0"/>
              <a:t>Continuing Education</a:t>
            </a:r>
          </a:p>
          <a:p>
            <a:pPr lvl="0" algn="ctr"/>
            <a:r>
              <a:rPr lang="en-US" sz="1200" dirty="0" smtClean="0"/>
              <a:t>Month—February </a:t>
            </a:r>
            <a:endParaRPr lang="en-US" sz="1200" dirty="0"/>
          </a:p>
          <a:p>
            <a:pPr lvl="0" algn="ctr"/>
            <a:r>
              <a:rPr lang="en-US" sz="1200" dirty="0" smtClean="0"/>
              <a:t>Foundations of Pediatric Hematology and Oncology</a:t>
            </a:r>
            <a:endParaRPr lang="en-US" sz="1200" dirty="0"/>
          </a:p>
          <a:p>
            <a:pPr algn="ctr"/>
            <a:endParaRPr lang="en-US" sz="1200" i="1" dirty="0"/>
          </a:p>
          <a:p>
            <a:pPr algn="ctr"/>
            <a:r>
              <a:rPr lang="en-US" sz="1200" i="1" dirty="0" smtClean="0"/>
              <a:t>OR</a:t>
            </a:r>
          </a:p>
          <a:p>
            <a:pPr algn="ctr"/>
            <a:endParaRPr lang="en-US" sz="1200" dirty="0"/>
          </a:p>
          <a:p>
            <a:pPr algn="ctr"/>
            <a:r>
              <a:rPr lang="en-US" sz="1200" u="sng" dirty="0"/>
              <a:t>You can use this link:</a:t>
            </a:r>
            <a:endParaRPr lang="en-US" sz="1200" dirty="0"/>
          </a:p>
          <a:p>
            <a:pPr lvl="0" algn="ctr"/>
            <a:r>
              <a:rPr lang="en-US" sz="1200" u="sng" dirty="0">
                <a:hlinkClick r:id="rId4"/>
              </a:rPr>
              <a:t>https://www.hawaiipacifichealth.org/health-wellness/continuing-education/1714</a:t>
            </a:r>
            <a:endParaRPr lang="en-US" sz="1200" u="sng" dirty="0"/>
          </a:p>
          <a:p>
            <a:pPr algn="ctr"/>
            <a:r>
              <a:rPr lang="en-US" sz="1200" dirty="0"/>
              <a:t> </a:t>
            </a:r>
          </a:p>
          <a:p>
            <a:endParaRPr lang="en-US" dirty="0"/>
          </a:p>
        </p:txBody>
      </p:sp>
      <p:sp>
        <p:nvSpPr>
          <p:cNvPr id="4" name="Text Placeholder 3"/>
          <p:cNvSpPr>
            <a:spLocks noGrp="1"/>
          </p:cNvSpPr>
          <p:nvPr>
            <p:ph type="body" sz="quarter" idx="12"/>
          </p:nvPr>
        </p:nvSpPr>
        <p:spPr>
          <a:xfrm>
            <a:off x="6987373" y="19665"/>
            <a:ext cx="2803071" cy="2123768"/>
          </a:xfrm>
        </p:spPr>
        <p:txBody>
          <a:bodyPr/>
          <a:lstStyle/>
          <a:p>
            <a:pPr algn="ctr"/>
            <a:r>
              <a:rPr lang="en-US" sz="2600" dirty="0" smtClean="0">
                <a:solidFill>
                  <a:srgbClr val="0658A9"/>
                </a:solidFill>
              </a:rPr>
              <a:t>Foundations of Pediatric Hematology and Oncology</a:t>
            </a:r>
            <a:endParaRPr lang="en-US" sz="2600" dirty="0">
              <a:solidFill>
                <a:srgbClr val="0658A9"/>
              </a:solidFill>
            </a:endParaRPr>
          </a:p>
        </p:txBody>
      </p:sp>
      <p:sp>
        <p:nvSpPr>
          <p:cNvPr id="6" name="Text Placeholder 5"/>
          <p:cNvSpPr>
            <a:spLocks noGrp="1"/>
          </p:cNvSpPr>
          <p:nvPr>
            <p:ph type="body" sz="quarter" idx="14"/>
          </p:nvPr>
        </p:nvSpPr>
        <p:spPr>
          <a:xfrm>
            <a:off x="7154469" y="2290273"/>
            <a:ext cx="2468880" cy="3235456"/>
          </a:xfrm>
          <a:ln>
            <a:noFill/>
          </a:ln>
        </p:spPr>
        <p:txBody>
          <a:bodyPr/>
          <a:lstStyle/>
          <a:p>
            <a:pPr algn="ctr"/>
            <a:endParaRPr lang="en-US" sz="1000" dirty="0" smtClean="0"/>
          </a:p>
          <a:p>
            <a:pPr algn="ctr"/>
            <a:r>
              <a:rPr lang="en-US" sz="2000" dirty="0" smtClean="0"/>
              <a:t>February 6, 2018</a:t>
            </a:r>
          </a:p>
          <a:p>
            <a:pPr algn="ctr"/>
            <a:r>
              <a:rPr lang="en-US" sz="2000" dirty="0" smtClean="0"/>
              <a:t>February 13, 2018</a:t>
            </a:r>
          </a:p>
          <a:p>
            <a:pPr algn="ctr"/>
            <a:r>
              <a:rPr lang="en-US" sz="2000" dirty="0" smtClean="0"/>
              <a:t>and</a:t>
            </a:r>
          </a:p>
          <a:p>
            <a:pPr algn="ctr"/>
            <a:r>
              <a:rPr lang="en-US" sz="2000" dirty="0" smtClean="0"/>
              <a:t>February 20, 2018</a:t>
            </a:r>
          </a:p>
          <a:p>
            <a:pPr algn="ctr"/>
            <a:endParaRPr lang="en-US" sz="1000" dirty="0" smtClean="0"/>
          </a:p>
          <a:p>
            <a:pPr algn="ctr"/>
            <a:r>
              <a:rPr lang="en-US" sz="1200" dirty="0" smtClean="0"/>
              <a:t>This </a:t>
            </a:r>
            <a:r>
              <a:rPr lang="en-US" sz="1200" dirty="0"/>
              <a:t>course is designed to provide participants with an overview of nursing issues involved in caring for children, adolescents, and young adults with cancer and blood disorders.</a:t>
            </a:r>
          </a:p>
        </p:txBody>
      </p:sp>
      <p:sp>
        <p:nvSpPr>
          <p:cNvPr id="7" name="Text Placeholder 6"/>
          <p:cNvSpPr>
            <a:spLocks noGrp="1"/>
          </p:cNvSpPr>
          <p:nvPr>
            <p:ph type="body" sz="quarter" idx="15"/>
          </p:nvPr>
        </p:nvSpPr>
        <p:spPr/>
        <p:txBody>
          <a:bodyPr/>
          <a:lstStyle/>
          <a:p>
            <a:r>
              <a:rPr lang="en-US" b="1" dirty="0" smtClean="0"/>
              <a:t>[Company Name]</a:t>
            </a:r>
          </a:p>
          <a:p>
            <a:r>
              <a:rPr lang="en-US" dirty="0"/>
              <a:t>[</a:t>
            </a:r>
            <a:r>
              <a:rPr lang="en-US" dirty="0" smtClean="0"/>
              <a:t>Street Address]</a:t>
            </a:r>
          </a:p>
          <a:p>
            <a:r>
              <a:rPr lang="en-US" dirty="0" smtClean="0"/>
              <a:t>[City, ST ZIP Code]</a:t>
            </a:r>
            <a:br>
              <a:rPr lang="en-US" dirty="0" smtClean="0"/>
            </a:br>
            <a:endParaRPr lang="en-US" dirty="0"/>
          </a:p>
        </p:txBody>
      </p:sp>
      <p:sp>
        <p:nvSpPr>
          <p:cNvPr id="22" name="Text Placeholder 21"/>
          <p:cNvSpPr>
            <a:spLocks noGrp="1"/>
          </p:cNvSpPr>
          <p:nvPr>
            <p:ph type="body" sz="quarter" idx="18"/>
          </p:nvPr>
        </p:nvSpPr>
        <p:spPr/>
        <p:txBody>
          <a:bodyPr/>
          <a:lstStyle/>
          <a:p>
            <a:r>
              <a:rPr lang="en-US" smtClean="0"/>
              <a:t>[Recipient Name]</a:t>
            </a:r>
          </a:p>
          <a:p>
            <a:r>
              <a:rPr lang="en-US" smtClean="0"/>
              <a:t>[Address]</a:t>
            </a:r>
          </a:p>
          <a:p>
            <a:r>
              <a:rPr lang="en-US" smtClean="0"/>
              <a:t>[City, ST  ZIP Code]</a:t>
            </a:r>
            <a:endParaRPr lang="en-US" dirty="0"/>
          </a:p>
        </p:txBody>
      </p:sp>
      <p:pic>
        <p:nvPicPr>
          <p:cNvPr id="8" name="Picture 7"/>
          <p:cNvPicPr/>
          <p:nvPr/>
        </p:nvPicPr>
        <p:blipFill rotWithShape="1">
          <a:blip r:embed="rId5" cstate="print">
            <a:extLst>
              <a:ext uri="{28A0092B-C50C-407E-A947-70E740481C1C}">
                <a14:useLocalDpi xmlns:a14="http://schemas.microsoft.com/office/drawing/2010/main" val="0"/>
              </a:ext>
            </a:extLst>
          </a:blip>
          <a:srcRect t="11570" b="29841"/>
          <a:stretch/>
        </p:blipFill>
        <p:spPr bwMode="auto">
          <a:xfrm>
            <a:off x="6907772" y="5741670"/>
            <a:ext cx="2962275" cy="107061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009884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Text Placeholder 19"/>
          <p:cNvSpPr>
            <a:spLocks noGrp="1"/>
          </p:cNvSpPr>
          <p:nvPr>
            <p:ph type="body" sz="quarter" idx="11"/>
          </p:nvPr>
        </p:nvSpPr>
        <p:spPr>
          <a:xfrm>
            <a:off x="255639" y="3489478"/>
            <a:ext cx="2997011" cy="3450865"/>
          </a:xfrm>
          <a:ln>
            <a:noFill/>
          </a:ln>
        </p:spPr>
        <p:txBody>
          <a:bodyPr/>
          <a:lstStyle/>
          <a:p>
            <a:pPr>
              <a:lnSpc>
                <a:spcPct val="100000"/>
              </a:lnSpc>
              <a:spcBef>
                <a:spcPts val="0"/>
              </a:spcBef>
            </a:pPr>
            <a:r>
              <a:rPr lang="en-US" sz="900" b="1" dirty="0" smtClean="0">
                <a:solidFill>
                  <a:schemeClr val="tx1"/>
                </a:solidFill>
              </a:rPr>
              <a:t>Continuing Education:      </a:t>
            </a:r>
          </a:p>
          <a:p>
            <a:pPr>
              <a:lnSpc>
                <a:spcPct val="100000"/>
              </a:lnSpc>
              <a:spcBef>
                <a:spcPts val="0"/>
              </a:spcBef>
            </a:pPr>
            <a:endParaRPr lang="en-US" sz="900" b="1" dirty="0">
              <a:solidFill>
                <a:schemeClr val="tx1"/>
              </a:solidFill>
            </a:endParaRPr>
          </a:p>
          <a:p>
            <a:pPr algn="ctr">
              <a:lnSpc>
                <a:spcPct val="100000"/>
              </a:lnSpc>
              <a:spcBef>
                <a:spcPts val="0"/>
              </a:spcBef>
            </a:pPr>
            <a:r>
              <a:rPr lang="en-US" sz="900" dirty="0" smtClean="0">
                <a:solidFill>
                  <a:schemeClr val="tx1"/>
                </a:solidFill>
              </a:rPr>
              <a:t>           </a:t>
            </a:r>
            <a:endParaRPr lang="en-US" sz="900" dirty="0" smtClean="0">
              <a:solidFill>
                <a:schemeClr val="tx1"/>
              </a:solidFill>
            </a:endParaRPr>
          </a:p>
          <a:p>
            <a:pPr algn="ctr">
              <a:lnSpc>
                <a:spcPct val="100000"/>
              </a:lnSpc>
              <a:spcBef>
                <a:spcPts val="0"/>
              </a:spcBef>
            </a:pPr>
            <a:endParaRPr lang="en-US" sz="900" dirty="0">
              <a:solidFill>
                <a:schemeClr val="tx1"/>
              </a:solidFill>
            </a:endParaRPr>
          </a:p>
          <a:p>
            <a:pPr algn="ctr">
              <a:lnSpc>
                <a:spcPct val="100000"/>
              </a:lnSpc>
              <a:spcBef>
                <a:spcPts val="0"/>
              </a:spcBef>
            </a:pPr>
            <a:r>
              <a:rPr lang="en-US" sz="1000" dirty="0" smtClean="0">
                <a:solidFill>
                  <a:schemeClr val="tx1"/>
                </a:solidFill>
              </a:rPr>
              <a:t>In </a:t>
            </a:r>
            <a:r>
              <a:rPr lang="en-US" sz="1000" dirty="0">
                <a:solidFill>
                  <a:schemeClr val="tx1"/>
                </a:solidFill>
              </a:rPr>
              <a:t>support of improving patient care, Hawai‛i </a:t>
            </a:r>
            <a:r>
              <a:rPr lang="en-US" sz="1000" dirty="0" smtClean="0">
                <a:solidFill>
                  <a:schemeClr val="tx1"/>
                </a:solidFill>
              </a:rPr>
              <a:t>Pacific </a:t>
            </a:r>
            <a:r>
              <a:rPr lang="en-US" sz="1000" dirty="0">
                <a:solidFill>
                  <a:schemeClr val="tx1"/>
                </a:solidFill>
              </a:rPr>
              <a:t>Health is jointly accredited by the </a:t>
            </a:r>
            <a:r>
              <a:rPr lang="en-US" sz="1000" dirty="0" smtClean="0">
                <a:solidFill>
                  <a:schemeClr val="tx1"/>
                </a:solidFill>
              </a:rPr>
              <a:t>  Accreditation </a:t>
            </a:r>
            <a:r>
              <a:rPr lang="en-US" sz="1000" dirty="0">
                <a:solidFill>
                  <a:schemeClr val="tx1"/>
                </a:solidFill>
              </a:rPr>
              <a:t>Council for Continuing Medical Education (ACCME), the Accreditation Council for Pharmacy Education (ACPE), and the American Nurses Credentialing Center (ANCC), to provide continuing education for the healthcare </a:t>
            </a:r>
            <a:r>
              <a:rPr lang="en-US" sz="1000" dirty="0" smtClean="0">
                <a:solidFill>
                  <a:schemeClr val="tx1"/>
                </a:solidFill>
              </a:rPr>
              <a:t>team.</a:t>
            </a:r>
          </a:p>
          <a:p>
            <a:pPr algn="ctr">
              <a:lnSpc>
                <a:spcPct val="100000"/>
              </a:lnSpc>
              <a:spcBef>
                <a:spcPts val="0"/>
              </a:spcBef>
            </a:pPr>
            <a:endParaRPr lang="en-US" sz="1000" dirty="0" smtClean="0">
              <a:solidFill>
                <a:schemeClr val="tx1"/>
              </a:solidFill>
            </a:endParaRPr>
          </a:p>
          <a:p>
            <a:pPr algn="ctr">
              <a:lnSpc>
                <a:spcPct val="100000"/>
              </a:lnSpc>
              <a:spcBef>
                <a:spcPts val="0"/>
              </a:spcBef>
            </a:pPr>
            <a:r>
              <a:rPr lang="en-US" sz="1000" dirty="0">
                <a:solidFill>
                  <a:schemeClr val="tx1"/>
                </a:solidFill>
              </a:rPr>
              <a:t>Hawai‛i Pacific Health designates this live activity for </a:t>
            </a:r>
            <a:r>
              <a:rPr lang="en-US" sz="1000" dirty="0" smtClean="0">
                <a:solidFill>
                  <a:schemeClr val="tx1"/>
                </a:solidFill>
              </a:rPr>
              <a:t>a maximum </a:t>
            </a:r>
            <a:r>
              <a:rPr lang="en-US" sz="1000" dirty="0">
                <a:solidFill>
                  <a:schemeClr val="tx1"/>
                </a:solidFill>
              </a:rPr>
              <a:t>of 21.5 contact hours for nurses.  </a:t>
            </a:r>
          </a:p>
        </p:txBody>
      </p:sp>
      <p:sp>
        <p:nvSpPr>
          <p:cNvPr id="26" name="Text Placeholder 25"/>
          <p:cNvSpPr>
            <a:spLocks noGrp="1"/>
          </p:cNvSpPr>
          <p:nvPr>
            <p:ph type="body" sz="quarter" idx="24"/>
          </p:nvPr>
        </p:nvSpPr>
        <p:spPr>
          <a:xfrm>
            <a:off x="3665820" y="5696378"/>
            <a:ext cx="2834640" cy="1170531"/>
          </a:xfrm>
        </p:spPr>
        <p:txBody>
          <a:bodyPr/>
          <a:lstStyle/>
          <a:p>
            <a:endParaRPr lang="en-US" dirty="0"/>
          </a:p>
        </p:txBody>
      </p:sp>
      <p:sp>
        <p:nvSpPr>
          <p:cNvPr id="32" name="Text Placeholder 31"/>
          <p:cNvSpPr>
            <a:spLocks noGrp="1"/>
          </p:cNvSpPr>
          <p:nvPr>
            <p:ph type="body" sz="quarter" idx="31"/>
          </p:nvPr>
        </p:nvSpPr>
        <p:spPr>
          <a:xfrm>
            <a:off x="7080602" y="639680"/>
            <a:ext cx="2790986" cy="2565665"/>
          </a:xfrm>
        </p:spPr>
        <p:txBody>
          <a:bodyPr/>
          <a:lstStyle/>
          <a:p>
            <a:pPr marL="0" indent="0" algn="ctr">
              <a:lnSpc>
                <a:spcPct val="100000"/>
              </a:lnSpc>
              <a:spcBef>
                <a:spcPts val="0"/>
              </a:spcBef>
              <a:buNone/>
            </a:pPr>
            <a:r>
              <a:rPr lang="en-US" sz="1400" b="1" dirty="0" smtClean="0">
                <a:solidFill>
                  <a:schemeClr val="tx1"/>
                </a:solidFill>
              </a:rPr>
              <a:t>Three-Day Program</a:t>
            </a:r>
          </a:p>
          <a:p>
            <a:pPr marL="0" indent="0" algn="ctr">
              <a:lnSpc>
                <a:spcPct val="100000"/>
              </a:lnSpc>
              <a:spcBef>
                <a:spcPts val="0"/>
              </a:spcBef>
              <a:buNone/>
            </a:pPr>
            <a:endParaRPr lang="en-US" b="1" dirty="0" smtClean="0">
              <a:solidFill>
                <a:schemeClr val="tx1"/>
              </a:solidFill>
            </a:endParaRPr>
          </a:p>
          <a:p>
            <a:pPr marL="0" indent="0" algn="ctr">
              <a:lnSpc>
                <a:spcPct val="100000"/>
              </a:lnSpc>
              <a:spcBef>
                <a:spcPts val="0"/>
              </a:spcBef>
              <a:buNone/>
            </a:pPr>
            <a:r>
              <a:rPr lang="en-US" sz="1200" b="1" dirty="0" smtClean="0">
                <a:solidFill>
                  <a:schemeClr val="tx1"/>
                </a:solidFill>
              </a:rPr>
              <a:t>Day 1: February 6, 2018</a:t>
            </a:r>
          </a:p>
          <a:p>
            <a:pPr marL="0" indent="0" algn="ctr">
              <a:lnSpc>
                <a:spcPct val="100000"/>
              </a:lnSpc>
              <a:spcBef>
                <a:spcPts val="0"/>
              </a:spcBef>
              <a:buNone/>
            </a:pPr>
            <a:r>
              <a:rPr lang="en-US" sz="1200" dirty="0" smtClean="0">
                <a:solidFill>
                  <a:schemeClr val="tx1"/>
                </a:solidFill>
              </a:rPr>
              <a:t>7:00am – 3:00pm</a:t>
            </a:r>
          </a:p>
          <a:p>
            <a:pPr marL="0" indent="0" algn="ctr">
              <a:lnSpc>
                <a:spcPct val="100000"/>
              </a:lnSpc>
              <a:spcBef>
                <a:spcPts val="0"/>
              </a:spcBef>
              <a:buNone/>
            </a:pPr>
            <a:r>
              <a:rPr lang="en-US" sz="1200" dirty="0" smtClean="0">
                <a:solidFill>
                  <a:schemeClr val="tx1"/>
                </a:solidFill>
              </a:rPr>
              <a:t>Conference Room A</a:t>
            </a:r>
          </a:p>
          <a:p>
            <a:pPr marL="0" indent="0" algn="ctr">
              <a:lnSpc>
                <a:spcPct val="100000"/>
              </a:lnSpc>
              <a:spcBef>
                <a:spcPts val="0"/>
              </a:spcBef>
              <a:buNone/>
            </a:pPr>
            <a:endParaRPr lang="en-US" sz="1200" dirty="0" smtClean="0">
              <a:solidFill>
                <a:schemeClr val="tx1"/>
              </a:solidFill>
            </a:endParaRPr>
          </a:p>
          <a:p>
            <a:pPr marL="0" indent="0" algn="ctr">
              <a:lnSpc>
                <a:spcPct val="100000"/>
              </a:lnSpc>
              <a:spcBef>
                <a:spcPts val="0"/>
              </a:spcBef>
              <a:buNone/>
            </a:pPr>
            <a:r>
              <a:rPr lang="en-US" sz="1200" b="1" dirty="0" smtClean="0">
                <a:solidFill>
                  <a:schemeClr val="tx1"/>
                </a:solidFill>
              </a:rPr>
              <a:t>Day 2: February 13, 2018</a:t>
            </a:r>
          </a:p>
          <a:p>
            <a:pPr marL="0" indent="0" algn="ctr">
              <a:lnSpc>
                <a:spcPct val="100000"/>
              </a:lnSpc>
              <a:spcBef>
                <a:spcPts val="0"/>
              </a:spcBef>
              <a:buNone/>
            </a:pPr>
            <a:r>
              <a:rPr lang="en-US" sz="1200" dirty="0" smtClean="0">
                <a:solidFill>
                  <a:schemeClr val="tx1"/>
                </a:solidFill>
              </a:rPr>
              <a:t>7:00am – 3:30pm</a:t>
            </a:r>
          </a:p>
          <a:p>
            <a:pPr marL="0" indent="0" algn="ctr">
              <a:lnSpc>
                <a:spcPct val="100000"/>
              </a:lnSpc>
              <a:spcBef>
                <a:spcPts val="0"/>
              </a:spcBef>
              <a:buNone/>
            </a:pPr>
            <a:r>
              <a:rPr lang="en-US" sz="1200" dirty="0" smtClean="0">
                <a:solidFill>
                  <a:schemeClr val="tx1"/>
                </a:solidFill>
              </a:rPr>
              <a:t>Conference Room C</a:t>
            </a:r>
          </a:p>
          <a:p>
            <a:pPr marL="0" indent="0" algn="ctr">
              <a:lnSpc>
                <a:spcPct val="100000"/>
              </a:lnSpc>
              <a:spcBef>
                <a:spcPts val="0"/>
              </a:spcBef>
              <a:buNone/>
            </a:pPr>
            <a:endParaRPr lang="en-US" sz="1200" dirty="0" smtClean="0">
              <a:solidFill>
                <a:schemeClr val="tx1"/>
              </a:solidFill>
            </a:endParaRPr>
          </a:p>
          <a:p>
            <a:pPr marL="0" indent="0" algn="ctr">
              <a:lnSpc>
                <a:spcPct val="100000"/>
              </a:lnSpc>
              <a:spcBef>
                <a:spcPts val="0"/>
              </a:spcBef>
              <a:buNone/>
            </a:pPr>
            <a:r>
              <a:rPr lang="en-US" sz="1200" b="1" dirty="0" smtClean="0">
                <a:solidFill>
                  <a:schemeClr val="tx1"/>
                </a:solidFill>
              </a:rPr>
              <a:t>Day 3: February 20, 2018</a:t>
            </a:r>
          </a:p>
          <a:p>
            <a:pPr marL="0" indent="0" algn="ctr">
              <a:lnSpc>
                <a:spcPct val="100000"/>
              </a:lnSpc>
              <a:spcBef>
                <a:spcPts val="0"/>
              </a:spcBef>
              <a:buNone/>
            </a:pPr>
            <a:r>
              <a:rPr lang="en-US" sz="1200" dirty="0">
                <a:solidFill>
                  <a:schemeClr val="tx1"/>
                </a:solidFill>
              </a:rPr>
              <a:t>7:00am – 3:00pm</a:t>
            </a:r>
          </a:p>
          <a:p>
            <a:pPr marL="0" indent="0" algn="ctr">
              <a:lnSpc>
                <a:spcPct val="100000"/>
              </a:lnSpc>
              <a:spcBef>
                <a:spcPts val="0"/>
              </a:spcBef>
              <a:buNone/>
            </a:pPr>
            <a:r>
              <a:rPr lang="en-US" sz="1200" dirty="0" smtClean="0">
                <a:solidFill>
                  <a:schemeClr val="tx1"/>
                </a:solidFill>
              </a:rPr>
              <a:t>Conference Room A</a:t>
            </a:r>
          </a:p>
          <a:p>
            <a:pPr marL="0" indent="0" algn="ctr">
              <a:buNone/>
            </a:pPr>
            <a:r>
              <a:rPr lang="en-US" sz="1200" dirty="0" smtClean="0">
                <a:solidFill>
                  <a:schemeClr val="tx1"/>
                </a:solidFill>
              </a:rPr>
              <a:t>Registration begins at 6:45am</a:t>
            </a:r>
            <a:endParaRPr lang="en-US" sz="1200" dirty="0">
              <a:solidFill>
                <a:schemeClr val="tx1"/>
              </a:solidFill>
            </a:endParaRPr>
          </a:p>
        </p:txBody>
      </p:sp>
      <p:sp>
        <p:nvSpPr>
          <p:cNvPr id="34" name="Text Placeholder 33"/>
          <p:cNvSpPr>
            <a:spLocks noGrp="1"/>
          </p:cNvSpPr>
          <p:nvPr>
            <p:ph type="body" sz="quarter" idx="32"/>
          </p:nvPr>
        </p:nvSpPr>
        <p:spPr>
          <a:xfrm>
            <a:off x="7124355" y="3555051"/>
            <a:ext cx="2703480" cy="1284664"/>
          </a:xfrm>
        </p:spPr>
        <p:txBody>
          <a:bodyPr/>
          <a:lstStyle/>
          <a:p>
            <a:pPr algn="ctr"/>
            <a:r>
              <a:rPr lang="en-US" sz="1200" dirty="0" smtClean="0">
                <a:solidFill>
                  <a:schemeClr val="tx1"/>
                </a:solidFill>
              </a:rPr>
              <a:t>Kapi‛olani </a:t>
            </a:r>
            <a:r>
              <a:rPr lang="en-US" sz="1200" dirty="0">
                <a:solidFill>
                  <a:schemeClr val="tx1"/>
                </a:solidFill>
              </a:rPr>
              <a:t>Medical Center for Women &amp; Children </a:t>
            </a:r>
          </a:p>
          <a:p>
            <a:pPr algn="ctr"/>
            <a:r>
              <a:rPr lang="en-US" sz="1200" dirty="0" smtClean="0">
                <a:solidFill>
                  <a:schemeClr val="tx1"/>
                </a:solidFill>
              </a:rPr>
              <a:t>1319 </a:t>
            </a:r>
            <a:r>
              <a:rPr lang="en-US" sz="1200" dirty="0">
                <a:solidFill>
                  <a:schemeClr val="tx1"/>
                </a:solidFill>
              </a:rPr>
              <a:t>Punahou Street</a:t>
            </a:r>
          </a:p>
          <a:p>
            <a:pPr algn="ctr"/>
            <a:r>
              <a:rPr lang="en-US" sz="1200" dirty="0">
                <a:solidFill>
                  <a:schemeClr val="tx1"/>
                </a:solidFill>
              </a:rPr>
              <a:t>Honolulu, HI  96826</a:t>
            </a:r>
          </a:p>
        </p:txBody>
      </p:sp>
      <p:sp>
        <p:nvSpPr>
          <p:cNvPr id="35" name="Text Placeholder 34"/>
          <p:cNvSpPr>
            <a:spLocks noGrp="1"/>
          </p:cNvSpPr>
          <p:nvPr>
            <p:ph type="body" sz="quarter" idx="37"/>
          </p:nvPr>
        </p:nvSpPr>
        <p:spPr>
          <a:xfrm>
            <a:off x="7102789" y="4785645"/>
            <a:ext cx="2572851" cy="1053104"/>
          </a:xfrm>
        </p:spPr>
        <p:txBody>
          <a:bodyPr/>
          <a:lstStyle/>
          <a:p>
            <a:pPr algn="ctr">
              <a:spcBef>
                <a:spcPts val="0"/>
              </a:spcBef>
            </a:pPr>
            <a:r>
              <a:rPr lang="en-US" sz="1050" dirty="0" smtClean="0">
                <a:solidFill>
                  <a:schemeClr val="tx1"/>
                </a:solidFill>
              </a:rPr>
              <a:t>For additional information, contact</a:t>
            </a:r>
          </a:p>
          <a:p>
            <a:pPr algn="ctr">
              <a:spcBef>
                <a:spcPts val="0"/>
              </a:spcBef>
            </a:pPr>
            <a:r>
              <a:rPr lang="en-US" sz="1050" dirty="0" smtClean="0">
                <a:solidFill>
                  <a:schemeClr val="tx1"/>
                </a:solidFill>
              </a:rPr>
              <a:t>Madeline Fernandez at </a:t>
            </a:r>
          </a:p>
          <a:p>
            <a:pPr algn="ctr">
              <a:spcBef>
                <a:spcPts val="0"/>
              </a:spcBef>
            </a:pPr>
            <a:r>
              <a:rPr lang="en-US" sz="1050" dirty="0" smtClean="0">
                <a:solidFill>
                  <a:srgbClr val="0658A9"/>
                </a:solidFill>
                <a:hlinkClick r:id="rId3"/>
              </a:rPr>
              <a:t>Madeline.Fernandez@kapiolani.org</a:t>
            </a:r>
            <a:endParaRPr lang="en-US" sz="1050" dirty="0" smtClean="0">
              <a:solidFill>
                <a:srgbClr val="0658A9"/>
              </a:solidFill>
            </a:endParaRPr>
          </a:p>
          <a:p>
            <a:pPr algn="ctr">
              <a:spcBef>
                <a:spcPts val="0"/>
              </a:spcBef>
            </a:pPr>
            <a:r>
              <a:rPr lang="en-US" sz="1050" dirty="0" smtClean="0">
                <a:solidFill>
                  <a:schemeClr val="tx1"/>
                </a:solidFill>
              </a:rPr>
              <a:t>or</a:t>
            </a:r>
          </a:p>
          <a:p>
            <a:pPr algn="ctr">
              <a:spcBef>
                <a:spcPts val="0"/>
              </a:spcBef>
            </a:pPr>
            <a:r>
              <a:rPr lang="en-US" sz="1050" dirty="0" smtClean="0">
                <a:solidFill>
                  <a:schemeClr val="tx1"/>
                </a:solidFill>
              </a:rPr>
              <a:t>(808) 983-6620</a:t>
            </a:r>
            <a:endParaRPr lang="en-US" sz="1050" dirty="0">
              <a:solidFill>
                <a:schemeClr val="tx1"/>
              </a:solidFill>
            </a:endParaRPr>
          </a:p>
        </p:txBody>
      </p:sp>
      <p:sp>
        <p:nvSpPr>
          <p:cNvPr id="37" name="Text Placeholder 36"/>
          <p:cNvSpPr>
            <a:spLocks noGrp="1"/>
          </p:cNvSpPr>
          <p:nvPr>
            <p:ph type="body" sz="quarter" idx="22"/>
          </p:nvPr>
        </p:nvSpPr>
        <p:spPr>
          <a:xfrm>
            <a:off x="3636132" y="639680"/>
            <a:ext cx="3038802" cy="4794190"/>
          </a:xfrm>
          <a:solidFill>
            <a:schemeClr val="bg1"/>
          </a:solidFill>
          <a:ln>
            <a:noFill/>
          </a:ln>
        </p:spPr>
        <p:txBody>
          <a:bodyPr/>
          <a:lstStyle/>
          <a:p>
            <a:pPr lvl="0" algn="ctr">
              <a:lnSpc>
                <a:spcPct val="95000"/>
              </a:lnSpc>
              <a:spcBef>
                <a:spcPts val="0"/>
              </a:spcBef>
            </a:pPr>
            <a:r>
              <a:rPr lang="en-US" sz="1400" b="1" dirty="0">
                <a:solidFill>
                  <a:srgbClr val="0658A9"/>
                </a:solidFill>
              </a:rPr>
              <a:t>Foundations of Pediatric Hematology and </a:t>
            </a:r>
            <a:r>
              <a:rPr lang="en-US" sz="1400" b="1" dirty="0" smtClean="0">
                <a:solidFill>
                  <a:srgbClr val="0658A9"/>
                </a:solidFill>
              </a:rPr>
              <a:t>Oncology</a:t>
            </a:r>
          </a:p>
          <a:p>
            <a:pPr lvl="0" algn="ctr">
              <a:lnSpc>
                <a:spcPct val="95000"/>
              </a:lnSpc>
              <a:spcBef>
                <a:spcPts val="0"/>
              </a:spcBef>
            </a:pPr>
            <a:r>
              <a:rPr lang="en-US" sz="1400" b="1" dirty="0" smtClean="0">
                <a:solidFill>
                  <a:srgbClr val="0658A9"/>
                </a:solidFill>
              </a:rPr>
              <a:t>Nursing</a:t>
            </a:r>
          </a:p>
          <a:p>
            <a:pPr lvl="0" algn="ctr">
              <a:lnSpc>
                <a:spcPct val="95000"/>
              </a:lnSpc>
              <a:spcBef>
                <a:spcPts val="0"/>
              </a:spcBef>
            </a:pPr>
            <a:endParaRPr lang="en-US" sz="1200" b="1" dirty="0">
              <a:solidFill>
                <a:srgbClr val="0658A9"/>
              </a:solidFill>
            </a:endParaRPr>
          </a:p>
          <a:p>
            <a:pPr lvl="0" indent="230188">
              <a:spcBef>
                <a:spcPts val="0"/>
              </a:spcBef>
            </a:pPr>
            <a:r>
              <a:rPr lang="en-US" sz="1200" dirty="0" smtClean="0">
                <a:solidFill>
                  <a:srgbClr val="0657A8"/>
                </a:solidFill>
              </a:rPr>
              <a:t>This </a:t>
            </a:r>
            <a:r>
              <a:rPr lang="en-US" sz="1200" dirty="0">
                <a:solidFill>
                  <a:srgbClr val="0657A8"/>
                </a:solidFill>
              </a:rPr>
              <a:t>is a comprehensive, standardized </a:t>
            </a:r>
            <a:r>
              <a:rPr lang="en-US" sz="1200" dirty="0" smtClean="0">
                <a:solidFill>
                  <a:srgbClr val="0657A8"/>
                </a:solidFill>
              </a:rPr>
              <a:t>Association of Pediatric Hematology/Oncology Nurses (APHON) orientation </a:t>
            </a:r>
            <a:r>
              <a:rPr lang="en-US" sz="1200" dirty="0">
                <a:solidFill>
                  <a:srgbClr val="0657A8"/>
                </a:solidFill>
              </a:rPr>
              <a:t>course that is appropriate for both new and experienced </a:t>
            </a:r>
            <a:r>
              <a:rPr lang="en-US" sz="1200" dirty="0" smtClean="0">
                <a:solidFill>
                  <a:srgbClr val="0657A8"/>
                </a:solidFill>
              </a:rPr>
              <a:t>nurses.</a:t>
            </a:r>
            <a:r>
              <a:rPr lang="en-US" sz="1200" dirty="0">
                <a:solidFill>
                  <a:srgbClr val="0657A8"/>
                </a:solidFill>
              </a:rPr>
              <a:t> </a:t>
            </a:r>
            <a:r>
              <a:rPr lang="en-US" sz="1200" dirty="0" smtClean="0">
                <a:solidFill>
                  <a:srgbClr val="0657A8"/>
                </a:solidFill>
              </a:rPr>
              <a:t>It is intended for </a:t>
            </a:r>
            <a:r>
              <a:rPr lang="en-US" sz="1200" dirty="0">
                <a:solidFill>
                  <a:srgbClr val="0657A8"/>
                </a:solidFill>
              </a:rPr>
              <a:t>nurses interested in the care of the pediatric hematology and oncology patient.</a:t>
            </a:r>
          </a:p>
          <a:p>
            <a:pPr lvl="0" indent="230188">
              <a:spcBef>
                <a:spcPts val="0"/>
              </a:spcBef>
            </a:pPr>
            <a:r>
              <a:rPr lang="en-US" sz="1200" dirty="0" smtClean="0">
                <a:solidFill>
                  <a:srgbClr val="0657A8"/>
                </a:solidFill>
              </a:rPr>
              <a:t>Common </a:t>
            </a:r>
            <a:r>
              <a:rPr lang="en-US" sz="1200" dirty="0">
                <a:solidFill>
                  <a:srgbClr val="0657A8"/>
                </a:solidFill>
              </a:rPr>
              <a:t>pediatric oncologic and hematologic diagnoses such as leukemia, brain tumors and bone tumors are presented, along with treatment approaches, nursing care, and supportive </a:t>
            </a:r>
            <a:r>
              <a:rPr lang="en-US" sz="1200" dirty="0" smtClean="0">
                <a:solidFill>
                  <a:srgbClr val="0657A8"/>
                </a:solidFill>
              </a:rPr>
              <a:t>care.</a:t>
            </a:r>
          </a:p>
          <a:p>
            <a:pPr lvl="0" indent="230188">
              <a:spcBef>
                <a:spcPts val="0"/>
              </a:spcBef>
            </a:pPr>
            <a:r>
              <a:rPr lang="en-US" sz="1200" dirty="0" smtClean="0">
                <a:solidFill>
                  <a:srgbClr val="0657A8"/>
                </a:solidFill>
              </a:rPr>
              <a:t>Case </a:t>
            </a:r>
            <a:r>
              <a:rPr lang="en-US" sz="1200" dirty="0">
                <a:solidFill>
                  <a:srgbClr val="0657A8"/>
                </a:solidFill>
              </a:rPr>
              <a:t>studies are included to provide clinical scenarios, in order to enhance the learning process.  Each module is independent but attendance at the entire course is recommended.  </a:t>
            </a:r>
          </a:p>
        </p:txBody>
      </p:sp>
      <p:pic>
        <p:nvPicPr>
          <p:cNvPr id="14" name="Picture 13"/>
          <p:cNvPicPr/>
          <p:nvPr/>
        </p:nvPicPr>
        <p:blipFill rotWithShape="1">
          <a:blip r:embed="rId4" cstate="print">
            <a:extLst>
              <a:ext uri="{28A0092B-C50C-407E-A947-70E740481C1C}">
                <a14:useLocalDpi xmlns:a14="http://schemas.microsoft.com/office/drawing/2010/main" val="0"/>
              </a:ext>
            </a:extLst>
          </a:blip>
          <a:srcRect t="11570" b="29841"/>
          <a:stretch/>
        </p:blipFill>
        <p:spPr bwMode="auto">
          <a:xfrm>
            <a:off x="7102789" y="5838749"/>
            <a:ext cx="2505686" cy="836111"/>
          </a:xfrm>
          <a:prstGeom prst="rect">
            <a:avLst/>
          </a:prstGeom>
          <a:ln>
            <a:noFill/>
          </a:ln>
          <a:extLst>
            <a:ext uri="{53640926-AAD7-44D8-BBD7-CCE9431645EC}">
              <a14:shadowObscured xmlns:a14="http://schemas.microsoft.com/office/drawing/2010/main"/>
            </a:ext>
          </a:extLst>
        </p:spPr>
      </p:pic>
      <p:pic>
        <p:nvPicPr>
          <p:cNvPr id="1028" name="Picture 4" descr="Related imag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17408" y="5838749"/>
            <a:ext cx="1780969" cy="90802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bout pag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2320" y="351317"/>
            <a:ext cx="2834885" cy="236066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descr="http://www.jointaccreditation.org/sites/default/files/Jointly%20Accredited%20Provider%20TM.jp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55639" y="3651230"/>
            <a:ext cx="603422" cy="391282"/>
          </a:xfrm>
          <a:prstGeom prst="rect">
            <a:avLst/>
          </a:prstGeom>
          <a:noFill/>
          <a:ln>
            <a:noFill/>
          </a:ln>
        </p:spPr>
      </p:pic>
    </p:spTree>
    <p:extLst>
      <p:ext uri="{BB962C8B-B14F-4D97-AF65-F5344CB8AC3E}">
        <p14:creationId xmlns:p14="http://schemas.microsoft.com/office/powerpoint/2010/main" val="32183152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323232"/>
      </a:dk2>
      <a:lt2>
        <a:srgbClr val="E6E6E6"/>
      </a:lt2>
      <a:accent1>
        <a:srgbClr val="0657A8"/>
      </a:accent1>
      <a:accent2>
        <a:srgbClr val="EDC765"/>
      </a:accent2>
      <a:accent3>
        <a:srgbClr val="8AC867"/>
      </a:accent3>
      <a:accent4>
        <a:srgbClr val="F0924C"/>
      </a:accent4>
      <a:accent5>
        <a:srgbClr val="907CB3"/>
      </a:accent5>
      <a:accent6>
        <a:srgbClr val="E87C8D"/>
      </a:accent6>
      <a:hlink>
        <a:srgbClr val="00B0F0"/>
      </a:hlink>
      <a:folHlink>
        <a:srgbClr val="907CB3"/>
      </a:folHlink>
    </a:clrScheme>
    <a:fontScheme name="Verdana">
      <a:majorFont>
        <a:latin typeface="Verdana"/>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27D78D9-ABCB-4365-8FC6-81DAE6D76C8D}">
  <ds:schemaRefs>
    <ds:schemaRef ds:uri="http://schemas.microsoft.com/sharepoint/v3/contenttype/forms"/>
  </ds:schemaRefs>
</ds:datastoreItem>
</file>

<file path=customXml/itemProps2.xml><?xml version="1.0" encoding="utf-8"?>
<ds:datastoreItem xmlns:ds="http://schemas.openxmlformats.org/officeDocument/2006/customXml" ds:itemID="{E2C4A8D7-C01B-4DE2-A07B-89BD602E1D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0C341F41-647A-43BF-B6CC-90888A493BBA}">
  <ds:schemaRefs>
    <ds:schemaRef ds:uri="http://purl.org/dc/elements/1.1/"/>
    <ds:schemaRef ds:uri="http://purl.org/dc/terms/"/>
    <ds:schemaRef ds:uri="http://schemas.microsoft.com/office/2006/metadata/properties"/>
    <ds:schemaRef ds:uri="http://purl.org/dc/dcmitype/"/>
    <ds:schemaRef ds:uri="http://schemas.microsoft.com/office/2006/documentManagement/types"/>
    <ds:schemaRef ds:uri="http://schemas.openxmlformats.org/package/2006/metadata/core-properti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Brochure_Blueglass_Trifold_webapp</Template>
  <TotalTime>134</TotalTime>
  <Words>449</Words>
  <Application>Microsoft Office PowerPoint</Application>
  <PresentationFormat>Custom</PresentationFormat>
  <Paragraphs>65</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Verdana</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Krista Paulino (ANDERSON)</dc:creator>
  <cp:lastModifiedBy>Reed, Laura (Abby)</cp:lastModifiedBy>
  <cp:revision>38</cp:revision>
  <cp:lastPrinted>2018-01-03T19:16:27Z</cp:lastPrinted>
  <dcterms:created xsi:type="dcterms:W3CDTF">2013-06-10T19:09:05Z</dcterms:created>
  <dcterms:modified xsi:type="dcterms:W3CDTF">2018-01-15T21:41:00Z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