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handoutMasterIdLst>
    <p:handoutMasterId r:id="rId8"/>
  </p:handoutMasterIdLst>
  <p:sldIdLst>
    <p:sldId id="257" r:id="rId5"/>
    <p:sldId id="256" r:id="rId6"/>
  </p:sldIdLst>
  <p:sldSz cx="10058400" cy="77724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58A9"/>
    <a:srgbClr val="0657A8"/>
    <a:srgbClr val="FEB8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97" d="100"/>
          <a:sy n="97" d="100"/>
        </p:scale>
        <p:origin x="1764" y="96"/>
      </p:cViewPr>
      <p:guideLst>
        <p:guide orient="horz" pos="2448"/>
        <p:guide pos="3168"/>
      </p:guideLst>
    </p:cSldViewPr>
  </p:slideViewPr>
  <p:notesTextViewPr>
    <p:cViewPr>
      <p:scale>
        <a:sx n="1" d="1"/>
        <a:sy n="1" d="1"/>
      </p:scale>
      <p:origin x="0" y="0"/>
    </p:cViewPr>
  </p:notesTextViewPr>
  <p:notesViewPr>
    <p:cSldViewPr snapToGrid="0" showGuides="1">
      <p:cViewPr varScale="1">
        <p:scale>
          <a:sx n="65" d="100"/>
          <a:sy n="65" d="100"/>
        </p:scale>
        <p:origin x="208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1"/>
          </a:xfrm>
          <a:prstGeom prst="rect">
            <a:avLst/>
          </a:prstGeom>
        </p:spPr>
        <p:txBody>
          <a:bodyPr vert="horz" lIns="93324" tIns="46662" rIns="93324" bIns="46662" rtlCol="0"/>
          <a:lstStyle>
            <a:lvl1pPr algn="l">
              <a:defRPr sz="1200"/>
            </a:lvl1pPr>
          </a:lstStyle>
          <a:p>
            <a:endParaRPr/>
          </a:p>
        </p:txBody>
      </p:sp>
      <p:sp>
        <p:nvSpPr>
          <p:cNvPr id="3" name="Date Placeholder 2"/>
          <p:cNvSpPr>
            <a:spLocks noGrp="1"/>
          </p:cNvSpPr>
          <p:nvPr>
            <p:ph type="dt" sz="quarter" idx="1"/>
          </p:nvPr>
        </p:nvSpPr>
        <p:spPr>
          <a:xfrm>
            <a:off x="3978131" y="1"/>
            <a:ext cx="3043343" cy="467071"/>
          </a:xfrm>
          <a:prstGeom prst="rect">
            <a:avLst/>
          </a:prstGeom>
        </p:spPr>
        <p:txBody>
          <a:bodyPr vert="horz" lIns="93324" tIns="46662" rIns="93324" bIns="46662" rtlCol="0"/>
          <a:lstStyle>
            <a:lvl1pPr algn="r">
              <a:defRPr sz="1200"/>
            </a:lvl1pPr>
          </a:lstStyle>
          <a:p>
            <a:fld id="{AA7F96A5-B40C-4591-A94D-05A85DE82A47}" type="datetimeFigureOut">
              <a:rPr lang="en-US"/>
              <a:t>1/15/2018</a:t>
            </a:fld>
            <a:endParaRPr/>
          </a:p>
        </p:txBody>
      </p:sp>
      <p:sp>
        <p:nvSpPr>
          <p:cNvPr id="4" name="Footer Placeholder 3"/>
          <p:cNvSpPr>
            <a:spLocks noGrp="1"/>
          </p:cNvSpPr>
          <p:nvPr>
            <p:ph type="ftr" sz="quarter" idx="2"/>
          </p:nvPr>
        </p:nvSpPr>
        <p:spPr>
          <a:xfrm>
            <a:off x="0" y="8842030"/>
            <a:ext cx="3043343" cy="467070"/>
          </a:xfrm>
          <a:prstGeom prst="rect">
            <a:avLst/>
          </a:prstGeom>
        </p:spPr>
        <p:txBody>
          <a:bodyPr vert="horz" lIns="93324" tIns="46662" rIns="93324" bIns="46662" rtlCol="0" anchor="b"/>
          <a:lstStyle>
            <a:lvl1pPr algn="l">
              <a:defRPr sz="1200"/>
            </a:lvl1pPr>
          </a:lstStyle>
          <a:p>
            <a:endParaRPr/>
          </a:p>
        </p:txBody>
      </p:sp>
      <p:sp>
        <p:nvSpPr>
          <p:cNvPr id="5" name="Slide Number Placeholder 4"/>
          <p:cNvSpPr>
            <a:spLocks noGrp="1"/>
          </p:cNvSpPr>
          <p:nvPr>
            <p:ph type="sldNum" sz="quarter" idx="3"/>
          </p:nvPr>
        </p:nvSpPr>
        <p:spPr>
          <a:xfrm>
            <a:off x="3978131" y="8842030"/>
            <a:ext cx="3043343" cy="467070"/>
          </a:xfrm>
          <a:prstGeom prst="rect">
            <a:avLst/>
          </a:prstGeom>
        </p:spPr>
        <p:txBody>
          <a:bodyPr vert="horz" lIns="93324" tIns="46662" rIns="93324" bIns="46662" rtlCol="0" anchor="b"/>
          <a:lstStyle>
            <a:lvl1pPr algn="r">
              <a:defRPr sz="1200"/>
            </a:lvl1pPr>
          </a:lstStyle>
          <a:p>
            <a:fld id="{8AE55127-CA2D-4BC4-8CFE-F19148CDFE65}" type="slidenum">
              <a:rPr/>
              <a:t>‹#›</a:t>
            </a:fld>
            <a:endParaRPr/>
          </a:p>
        </p:txBody>
      </p:sp>
    </p:spTree>
    <p:extLst>
      <p:ext uri="{BB962C8B-B14F-4D97-AF65-F5344CB8AC3E}">
        <p14:creationId xmlns:p14="http://schemas.microsoft.com/office/powerpoint/2010/main" val="2595640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1"/>
          </a:xfrm>
          <a:prstGeom prst="rect">
            <a:avLst/>
          </a:prstGeom>
        </p:spPr>
        <p:txBody>
          <a:bodyPr vert="horz" lIns="93324" tIns="46662" rIns="93324" bIns="46662" rtlCol="0"/>
          <a:lstStyle>
            <a:lvl1pPr algn="l">
              <a:defRPr sz="1200"/>
            </a:lvl1pPr>
          </a:lstStyle>
          <a:p>
            <a:endParaRPr/>
          </a:p>
        </p:txBody>
      </p:sp>
      <p:sp>
        <p:nvSpPr>
          <p:cNvPr id="3" name="Date Placeholder 2"/>
          <p:cNvSpPr>
            <a:spLocks noGrp="1"/>
          </p:cNvSpPr>
          <p:nvPr>
            <p:ph type="dt" idx="1"/>
          </p:nvPr>
        </p:nvSpPr>
        <p:spPr>
          <a:xfrm>
            <a:off x="3978131" y="1"/>
            <a:ext cx="3043343" cy="467071"/>
          </a:xfrm>
          <a:prstGeom prst="rect">
            <a:avLst/>
          </a:prstGeom>
        </p:spPr>
        <p:txBody>
          <a:bodyPr vert="horz" lIns="93324" tIns="46662" rIns="93324" bIns="46662" rtlCol="0"/>
          <a:lstStyle>
            <a:lvl1pPr algn="r">
              <a:defRPr sz="1200"/>
            </a:lvl1pPr>
          </a:lstStyle>
          <a:p>
            <a:fld id="{A27FC828-8F12-4CF0-9AF3-FA4FDDB6EB28}" type="datetimeFigureOut">
              <a:rPr lang="en-US"/>
              <a:t>1/15/2018</a:t>
            </a:fld>
            <a:endParaRPr/>
          </a:p>
        </p:txBody>
      </p:sp>
      <p:sp>
        <p:nvSpPr>
          <p:cNvPr id="4" name="Slide Image Placeholder 3"/>
          <p:cNvSpPr>
            <a:spLocks noGrp="1" noRot="1" noChangeAspect="1"/>
          </p:cNvSpPr>
          <p:nvPr>
            <p:ph type="sldImg" idx="2"/>
          </p:nvPr>
        </p:nvSpPr>
        <p:spPr>
          <a:xfrm>
            <a:off x="1477963" y="1163638"/>
            <a:ext cx="4067175" cy="3141662"/>
          </a:xfrm>
          <a:prstGeom prst="rect">
            <a:avLst/>
          </a:prstGeom>
          <a:noFill/>
          <a:ln w="12700">
            <a:solidFill>
              <a:prstClr val="black"/>
            </a:solidFill>
          </a:ln>
        </p:spPr>
        <p:txBody>
          <a:bodyPr vert="horz" lIns="93324" tIns="46662" rIns="93324" bIns="46662" rtlCol="0" anchor="ctr"/>
          <a:lstStyle/>
          <a:p>
            <a:endParaRPr/>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24" tIns="46662" rIns="93324" bIns="46662" rtlCol="0" anchor="b"/>
          <a:lstStyle>
            <a:lvl1pPr algn="l">
              <a:defRPr sz="1200"/>
            </a:lvl1pPr>
          </a:lstStyle>
          <a:p>
            <a:endParaRPr/>
          </a:p>
        </p:txBody>
      </p:sp>
      <p:sp>
        <p:nvSpPr>
          <p:cNvPr id="7" name="Slide Number Placeholder 6"/>
          <p:cNvSpPr>
            <a:spLocks noGrp="1"/>
          </p:cNvSpPr>
          <p:nvPr>
            <p:ph type="sldNum" sz="quarter" idx="5"/>
          </p:nvPr>
        </p:nvSpPr>
        <p:spPr>
          <a:xfrm>
            <a:off x="3978131" y="8842030"/>
            <a:ext cx="3043343" cy="467070"/>
          </a:xfrm>
          <a:prstGeom prst="rect">
            <a:avLst/>
          </a:prstGeom>
        </p:spPr>
        <p:txBody>
          <a:bodyPr vert="horz" lIns="93324" tIns="46662" rIns="93324" bIns="46662" rtlCol="0" anchor="b"/>
          <a:lstStyle>
            <a:lvl1pPr algn="r">
              <a:defRPr sz="1200"/>
            </a:lvl1pPr>
          </a:lstStyle>
          <a:p>
            <a:fld id="{746B6C3F-CB80-4F8D-9D19-17AA7E3C7BEF}" type="slidenum">
              <a:rPr/>
              <a:t>‹#›</a:t>
            </a:fld>
            <a:endParaRPr/>
          </a:p>
        </p:txBody>
      </p:sp>
    </p:spTree>
    <p:extLst>
      <p:ext uri="{BB962C8B-B14F-4D97-AF65-F5344CB8AC3E}">
        <p14:creationId xmlns:p14="http://schemas.microsoft.com/office/powerpoint/2010/main" val="1690461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a:p>
            <a:endParaRPr lang="en-US" dirty="0"/>
          </a:p>
          <a:p>
            <a:endParaRPr lang="en-US" dirty="0"/>
          </a:p>
        </p:txBody>
      </p:sp>
      <p:sp>
        <p:nvSpPr>
          <p:cNvPr id="4" name="Slide Number Placeholder 3"/>
          <p:cNvSpPr>
            <a:spLocks noGrp="1"/>
          </p:cNvSpPr>
          <p:nvPr>
            <p:ph type="sldNum" sz="quarter" idx="10"/>
          </p:nvPr>
        </p:nvSpPr>
        <p:spPr/>
        <p:txBody>
          <a:bodyPr/>
          <a:lstStyle/>
          <a:p>
            <a:fld id="{746B6C3F-CB80-4F8D-9D19-17AA7E3C7BEF}" type="slidenum">
              <a:rPr lang="en-US" smtClean="0"/>
              <a:t>1</a:t>
            </a:fld>
            <a:endParaRPr lang="en-US"/>
          </a:p>
        </p:txBody>
      </p:sp>
    </p:spTree>
    <p:extLst>
      <p:ext uri="{BB962C8B-B14F-4D97-AF65-F5344CB8AC3E}">
        <p14:creationId xmlns:p14="http://schemas.microsoft.com/office/powerpoint/2010/main" val="2837226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6B6C3F-CB80-4F8D-9D19-17AA7E3C7BEF}" type="slidenum">
              <a:rPr lang="en-US" smtClean="0"/>
              <a:t>2</a:t>
            </a:fld>
            <a:endParaRPr lang="en-US"/>
          </a:p>
        </p:txBody>
      </p:sp>
    </p:spTree>
    <p:extLst>
      <p:ext uri="{BB962C8B-B14F-4D97-AF65-F5344CB8AC3E}">
        <p14:creationId xmlns:p14="http://schemas.microsoft.com/office/powerpoint/2010/main" val="3201029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12" name="Rectangle 11"/>
          <p:cNvSpPr/>
          <p:nvPr/>
        </p:nvSpPr>
        <p:spPr>
          <a:xfrm>
            <a:off x="457200" y="457199"/>
            <a:ext cx="2377440" cy="65836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 Placeholder 9"/>
          <p:cNvSpPr>
            <a:spLocks noGrp="1"/>
          </p:cNvSpPr>
          <p:nvPr>
            <p:ph type="body" sz="quarter" idx="10"/>
          </p:nvPr>
        </p:nvSpPr>
        <p:spPr>
          <a:xfrm>
            <a:off x="777240" y="665530"/>
            <a:ext cx="1737360" cy="1517413"/>
          </a:xfrm>
        </p:spPr>
        <p:txBody>
          <a:bodyPr lIns="0" tIns="0" rIns="0" bIns="0" anchor="b">
            <a:noAutofit/>
          </a:bodyPr>
          <a:lstStyle>
            <a:lvl1pPr marL="0" indent="0">
              <a:lnSpc>
                <a:spcPct val="100000"/>
              </a:lnSpc>
              <a:spcBef>
                <a:spcPts val="0"/>
              </a:spcBef>
              <a:buNone/>
              <a:defRPr sz="1800">
                <a:solidFill>
                  <a:schemeClr val="bg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11" name="Text Placeholder 9"/>
          <p:cNvSpPr>
            <a:spLocks noGrp="1"/>
          </p:cNvSpPr>
          <p:nvPr>
            <p:ph type="body" sz="quarter" idx="11"/>
          </p:nvPr>
        </p:nvSpPr>
        <p:spPr>
          <a:xfrm>
            <a:off x="777240" y="2302840"/>
            <a:ext cx="1737360" cy="4417999"/>
          </a:xfrm>
        </p:spPr>
        <p:txBody>
          <a:bodyPr lIns="0" tIns="0" rIns="0" bIns="0" anchor="t">
            <a:noAutofit/>
          </a:bodyPr>
          <a:lstStyle>
            <a:lvl1pPr marL="0" indent="0">
              <a:lnSpc>
                <a:spcPct val="105000"/>
              </a:lnSpc>
              <a:spcBef>
                <a:spcPts val="800"/>
              </a:spcBef>
              <a:buNone/>
              <a:defRPr sz="1000">
                <a:solidFill>
                  <a:schemeClr val="bg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13" name="Rectangle 12"/>
          <p:cNvSpPr/>
          <p:nvPr/>
        </p:nvSpPr>
        <p:spPr>
          <a:xfrm>
            <a:off x="457200" y="7178040"/>
            <a:ext cx="2377440"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7124700" y="7086600"/>
            <a:ext cx="246888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Text Placeholder 9"/>
          <p:cNvSpPr>
            <a:spLocks noGrp="1"/>
          </p:cNvSpPr>
          <p:nvPr>
            <p:ph type="body" sz="quarter" idx="12"/>
          </p:nvPr>
        </p:nvSpPr>
        <p:spPr>
          <a:xfrm>
            <a:off x="7124700" y="457200"/>
            <a:ext cx="2468880" cy="1763463"/>
          </a:xfrm>
        </p:spPr>
        <p:txBody>
          <a:bodyPr lIns="0" tIns="0" rIns="0" bIns="0" anchor="b">
            <a:noAutofit/>
          </a:bodyPr>
          <a:lstStyle>
            <a:lvl1pPr marL="0" indent="0">
              <a:lnSpc>
                <a:spcPct val="95000"/>
              </a:lnSpc>
              <a:spcBef>
                <a:spcPts val="0"/>
              </a:spcBef>
              <a:buNone/>
              <a:defRPr sz="3000" b="1">
                <a:solidFill>
                  <a:schemeClr val="tx1">
                    <a:lumMod val="65000"/>
                    <a:lumOff val="35000"/>
                  </a:schemeClr>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22" name="Picture Placeholder 21"/>
          <p:cNvSpPr>
            <a:spLocks noGrp="1"/>
          </p:cNvSpPr>
          <p:nvPr>
            <p:ph type="pic" sz="quarter" idx="13"/>
          </p:nvPr>
        </p:nvSpPr>
        <p:spPr>
          <a:xfrm>
            <a:off x="7124700" y="2740819"/>
            <a:ext cx="2468563" cy="4208621"/>
          </a:xfrm>
        </p:spPr>
        <p:txBody>
          <a:bodyPr>
            <a:normAutofit/>
          </a:bodyPr>
          <a:lstStyle>
            <a:lvl1pPr marL="0" indent="0">
              <a:buNone/>
              <a:defRPr sz="1600">
                <a:solidFill>
                  <a:schemeClr val="tx1">
                    <a:lumMod val="65000"/>
                    <a:lumOff val="35000"/>
                  </a:schemeClr>
                </a:solidFill>
              </a:defRPr>
            </a:lvl1pPr>
          </a:lstStyle>
          <a:p>
            <a:r>
              <a:rPr lang="en-US" smtClean="0"/>
              <a:t>Click icon to add picture</a:t>
            </a:r>
            <a:endParaRPr/>
          </a:p>
        </p:txBody>
      </p:sp>
      <p:sp>
        <p:nvSpPr>
          <p:cNvPr id="24" name="Text Placeholder 9"/>
          <p:cNvSpPr>
            <a:spLocks noGrp="1"/>
          </p:cNvSpPr>
          <p:nvPr>
            <p:ph type="body" sz="quarter" idx="14"/>
          </p:nvPr>
        </p:nvSpPr>
        <p:spPr>
          <a:xfrm>
            <a:off x="7124700" y="2266383"/>
            <a:ext cx="2468880" cy="346007"/>
          </a:xfrm>
        </p:spPr>
        <p:txBody>
          <a:bodyPr lIns="0" tIns="0" rIns="0" bIns="0" anchor="t">
            <a:noAutofit/>
          </a:bodyPr>
          <a:lstStyle>
            <a:lvl1pPr marL="0" indent="0">
              <a:lnSpc>
                <a:spcPct val="114000"/>
              </a:lnSpc>
              <a:spcBef>
                <a:spcPts val="0"/>
              </a:spcBef>
              <a:buNone/>
              <a:defRPr sz="800" b="0">
                <a:solidFill>
                  <a:schemeClr val="accent1"/>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26" name="Text Placeholder 9"/>
          <p:cNvSpPr>
            <a:spLocks noGrp="1"/>
          </p:cNvSpPr>
          <p:nvPr>
            <p:ph type="body" sz="quarter" idx="15" hasCustomPrompt="1"/>
          </p:nvPr>
        </p:nvSpPr>
        <p:spPr>
          <a:xfrm rot="16200000">
            <a:off x="2859181" y="6050147"/>
            <a:ext cx="2011680" cy="516043"/>
          </a:xfrm>
        </p:spPr>
        <p:txBody>
          <a:bodyPr lIns="0" tIns="0" rIns="0" bIns="0" anchor="t">
            <a:noAutofit/>
          </a:bodyPr>
          <a:lstStyle>
            <a:lvl1pPr marL="0" indent="0">
              <a:lnSpc>
                <a:spcPct val="100000"/>
              </a:lnSpc>
              <a:spcBef>
                <a:spcPts val="0"/>
              </a:spcBef>
              <a:buNone/>
              <a:defRPr sz="900" b="0" baseline="0">
                <a:solidFill>
                  <a:schemeClr val="tx1">
                    <a:lumMod val="65000"/>
                    <a:lumOff val="35000"/>
                  </a:schemeClr>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dirty="0"/>
              <a:t>[Company Name</a:t>
            </a:r>
            <a:r>
              <a:rPr dirty="0" smtClean="0"/>
              <a:t>]</a:t>
            </a:r>
            <a:r>
              <a:rPr lang="en-US" dirty="0" smtClean="0"/>
              <a:t/>
            </a:r>
            <a:br>
              <a:rPr lang="en-US" dirty="0" smtClean="0"/>
            </a:br>
            <a:r>
              <a:rPr lang="en-US" dirty="0" smtClean="0"/>
              <a:t>[Street Address]</a:t>
            </a:r>
            <a:br>
              <a:rPr lang="en-US" dirty="0" smtClean="0"/>
            </a:br>
            <a:r>
              <a:rPr lang="en-US" dirty="0" smtClean="0"/>
              <a:t>[City, ST ZIP Code]</a:t>
            </a:r>
            <a:endParaRPr dirty="0"/>
          </a:p>
        </p:txBody>
      </p:sp>
      <p:sp>
        <p:nvSpPr>
          <p:cNvPr id="29" name="Text Placeholder 9"/>
          <p:cNvSpPr>
            <a:spLocks noGrp="1"/>
          </p:cNvSpPr>
          <p:nvPr>
            <p:ph type="body" sz="quarter" idx="18" hasCustomPrompt="1"/>
          </p:nvPr>
        </p:nvSpPr>
        <p:spPr>
          <a:xfrm rot="16200000">
            <a:off x="3628146" y="2873971"/>
            <a:ext cx="2577959" cy="793647"/>
          </a:xfrm>
        </p:spPr>
        <p:txBody>
          <a:bodyPr lIns="0" tIns="0" rIns="0" bIns="0" anchor="t">
            <a:noAutofit/>
          </a:bodyPr>
          <a:lstStyle>
            <a:lvl1pPr marL="0" indent="0">
              <a:lnSpc>
                <a:spcPct val="120000"/>
              </a:lnSpc>
              <a:spcBef>
                <a:spcPts val="0"/>
              </a:spcBef>
              <a:buNone/>
              <a:defRPr sz="900" b="0" baseline="0">
                <a:solidFill>
                  <a:schemeClr val="tx1">
                    <a:lumMod val="65000"/>
                    <a:lumOff val="35000"/>
                  </a:schemeClr>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[Recipient Name]</a:t>
            </a:r>
            <a:br>
              <a:rPr/>
            </a:br>
            <a:r>
              <a:rPr/>
              <a:t>[Address]</a:t>
            </a:r>
            <a:br>
              <a:rPr/>
            </a:br>
            <a:r>
              <a:rPr/>
              <a:t>[City, ST  ZIP Code]</a:t>
            </a:r>
          </a:p>
        </p:txBody>
      </p:sp>
      <p:sp>
        <p:nvSpPr>
          <p:cNvPr id="32" name="Rectangle 31"/>
          <p:cNvSpPr/>
          <p:nvPr/>
        </p:nvSpPr>
        <p:spPr>
          <a:xfrm rot="16200000">
            <a:off x="3291840" y="457200"/>
            <a:ext cx="685800" cy="685800"/>
          </a:xfrm>
          <a:prstGeom prst="rect">
            <a:avLst/>
          </a:prstGeom>
          <a:noFill/>
          <a:ln w="6350">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sz="800">
                <a:solidFill>
                  <a:schemeClr val="bg1">
                    <a:lumMod val="85000"/>
                  </a:schemeClr>
                </a:solidFill>
              </a:rPr>
              <a:t>PLACE</a:t>
            </a:r>
            <a:br>
              <a:rPr sz="800">
                <a:solidFill>
                  <a:schemeClr val="bg1">
                    <a:lumMod val="85000"/>
                  </a:schemeClr>
                </a:solidFill>
              </a:rPr>
            </a:br>
            <a:r>
              <a:rPr sz="800">
                <a:solidFill>
                  <a:schemeClr val="bg1">
                    <a:lumMod val="85000"/>
                  </a:schemeClr>
                </a:solidFill>
              </a:rPr>
              <a:t>STAMP</a:t>
            </a:r>
            <a:br>
              <a:rPr sz="800">
                <a:solidFill>
                  <a:schemeClr val="bg1">
                    <a:lumMod val="85000"/>
                  </a:schemeClr>
                </a:solidFill>
              </a:rPr>
            </a:br>
            <a:r>
              <a:rPr sz="800">
                <a:solidFill>
                  <a:schemeClr val="bg1">
                    <a:lumMod val="85000"/>
                  </a:schemeClr>
                </a:solidFill>
              </a:rPr>
              <a:t>HERE </a:t>
            </a:r>
          </a:p>
        </p:txBody>
      </p:sp>
    </p:spTree>
    <p:extLst>
      <p:ext uri="{BB962C8B-B14F-4D97-AF65-F5344CB8AC3E}">
        <p14:creationId xmlns:p14="http://schemas.microsoft.com/office/powerpoint/2010/main" val="6587682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608">
          <p15:clr>
            <a:srgbClr val="FBAE40"/>
          </p15:clr>
        </p15:guide>
        <p15:guide id="2" orient="horz" pos="288">
          <p15:clr>
            <a:srgbClr val="FBAE40"/>
          </p15:clr>
        </p15:guide>
        <p15:guide id="3" pos="288">
          <p15:clr>
            <a:srgbClr val="FBAE40"/>
          </p15:clr>
        </p15:guide>
        <p15:guide id="4" pos="6048">
          <p15:clr>
            <a:srgbClr val="FBAE40"/>
          </p15:clr>
        </p15:guide>
        <p15:guide id="5" pos="2064">
          <p15:clr>
            <a:srgbClr val="A4A3A4"/>
          </p15:clr>
        </p15:guide>
        <p15:guide id="6" pos="4200">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57198" y="3188368"/>
            <a:ext cx="2834641" cy="363935"/>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Click to edit text</a:t>
            </a:r>
          </a:p>
        </p:txBody>
      </p:sp>
      <p:sp>
        <p:nvSpPr>
          <p:cNvPr id="11" name="Text Placeholder 9"/>
          <p:cNvSpPr>
            <a:spLocks noGrp="1"/>
          </p:cNvSpPr>
          <p:nvPr>
            <p:ph type="body" sz="quarter" idx="11"/>
          </p:nvPr>
        </p:nvSpPr>
        <p:spPr>
          <a:xfrm>
            <a:off x="457199" y="3624067"/>
            <a:ext cx="2834640" cy="847670"/>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13" name="Rectangle 12"/>
          <p:cNvSpPr/>
          <p:nvPr/>
        </p:nvSpPr>
        <p:spPr>
          <a:xfrm>
            <a:off x="457200" y="7178040"/>
            <a:ext cx="9144000"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Picture Placeholder 21"/>
          <p:cNvSpPr>
            <a:spLocks noGrp="1"/>
          </p:cNvSpPr>
          <p:nvPr>
            <p:ph type="pic" sz="quarter" idx="19"/>
          </p:nvPr>
        </p:nvSpPr>
        <p:spPr>
          <a:xfrm>
            <a:off x="457199" y="457200"/>
            <a:ext cx="3200400" cy="2606040"/>
          </a:xfrm>
        </p:spPr>
        <p:txBody>
          <a:bodyPr>
            <a:normAutofit/>
          </a:bodyPr>
          <a:lstStyle>
            <a:lvl1pPr marL="0" indent="0">
              <a:buNone/>
              <a:defRPr sz="1600">
                <a:solidFill>
                  <a:schemeClr val="tx1">
                    <a:lumMod val="65000"/>
                    <a:lumOff val="35000"/>
                  </a:schemeClr>
                </a:solidFill>
              </a:defRPr>
            </a:lvl1pPr>
          </a:lstStyle>
          <a:p>
            <a:r>
              <a:rPr lang="en-US" smtClean="0"/>
              <a:t>Click icon to add picture</a:t>
            </a:r>
            <a:endParaRPr/>
          </a:p>
        </p:txBody>
      </p:sp>
      <p:sp>
        <p:nvSpPr>
          <p:cNvPr id="21" name="Text Placeholder 9"/>
          <p:cNvSpPr>
            <a:spLocks noGrp="1"/>
          </p:cNvSpPr>
          <p:nvPr>
            <p:ph type="body" sz="quarter" idx="20"/>
          </p:nvPr>
        </p:nvSpPr>
        <p:spPr>
          <a:xfrm>
            <a:off x="457199" y="4471737"/>
            <a:ext cx="2834640" cy="223896"/>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23" name="Text Placeholder 9"/>
          <p:cNvSpPr>
            <a:spLocks noGrp="1"/>
          </p:cNvSpPr>
          <p:nvPr>
            <p:ph type="body" sz="quarter" idx="21"/>
          </p:nvPr>
        </p:nvSpPr>
        <p:spPr>
          <a:xfrm>
            <a:off x="457199" y="4722992"/>
            <a:ext cx="2834640" cy="214391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25" name="Rectangle 24"/>
          <p:cNvSpPr/>
          <p:nvPr/>
        </p:nvSpPr>
        <p:spPr>
          <a:xfrm>
            <a:off x="3657598" y="457199"/>
            <a:ext cx="2834643" cy="2606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Text Placeholder 9"/>
          <p:cNvSpPr>
            <a:spLocks noGrp="1"/>
          </p:cNvSpPr>
          <p:nvPr>
            <p:ph type="body" sz="quarter" idx="22"/>
          </p:nvPr>
        </p:nvSpPr>
        <p:spPr>
          <a:xfrm>
            <a:off x="3977637" y="777239"/>
            <a:ext cx="2194564" cy="1963580"/>
          </a:xfrm>
        </p:spPr>
        <p:txBody>
          <a:bodyPr lIns="0" tIns="0" rIns="0" bIns="0" anchor="ctr">
            <a:noAutofit/>
          </a:bodyPr>
          <a:lstStyle>
            <a:lvl1pPr marL="0" indent="0">
              <a:lnSpc>
                <a:spcPct val="114000"/>
              </a:lnSpc>
              <a:spcBef>
                <a:spcPts val="900"/>
              </a:spcBef>
              <a:buNone/>
              <a:defRPr sz="1100">
                <a:solidFill>
                  <a:schemeClr val="bg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35" name="Text Placeholder 9"/>
          <p:cNvSpPr>
            <a:spLocks noGrp="1"/>
          </p:cNvSpPr>
          <p:nvPr>
            <p:ph type="body" sz="quarter" idx="23"/>
          </p:nvPr>
        </p:nvSpPr>
        <p:spPr>
          <a:xfrm>
            <a:off x="3665820" y="3624068"/>
            <a:ext cx="2834640" cy="1256775"/>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36" name="Text Placeholder 9"/>
          <p:cNvSpPr>
            <a:spLocks noGrp="1"/>
          </p:cNvSpPr>
          <p:nvPr>
            <p:ph type="body" sz="quarter" idx="24"/>
          </p:nvPr>
        </p:nvSpPr>
        <p:spPr>
          <a:xfrm>
            <a:off x="3665820" y="5433870"/>
            <a:ext cx="2834640" cy="1433040"/>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37" name="Text Placeholder 9"/>
          <p:cNvSpPr>
            <a:spLocks noGrp="1"/>
          </p:cNvSpPr>
          <p:nvPr>
            <p:ph type="body" sz="quarter" idx="25" hasCustomPrompt="1"/>
          </p:nvPr>
        </p:nvSpPr>
        <p:spPr>
          <a:xfrm>
            <a:off x="3665820" y="4991100"/>
            <a:ext cx="2834641" cy="369336"/>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Click to edit text</a:t>
            </a:r>
          </a:p>
        </p:txBody>
      </p:sp>
      <p:sp>
        <p:nvSpPr>
          <p:cNvPr id="38" name="Text Placeholder 9"/>
          <p:cNvSpPr>
            <a:spLocks noGrp="1"/>
          </p:cNvSpPr>
          <p:nvPr>
            <p:ph type="body" sz="quarter" idx="26"/>
          </p:nvPr>
        </p:nvSpPr>
        <p:spPr>
          <a:xfrm>
            <a:off x="7028349" y="468034"/>
            <a:ext cx="2572851" cy="226418"/>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dirty="0" smtClean="0"/>
              <a:t>Click to edit Master text styles</a:t>
            </a:r>
          </a:p>
        </p:txBody>
      </p:sp>
      <p:sp>
        <p:nvSpPr>
          <p:cNvPr id="39" name="Text Placeholder 9"/>
          <p:cNvSpPr>
            <a:spLocks noGrp="1"/>
          </p:cNvSpPr>
          <p:nvPr>
            <p:ph type="body" sz="quarter" idx="27"/>
          </p:nvPr>
        </p:nvSpPr>
        <p:spPr>
          <a:xfrm>
            <a:off x="7028349" y="728054"/>
            <a:ext cx="2572851" cy="110735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40" name="Text Placeholder 9"/>
          <p:cNvSpPr>
            <a:spLocks noGrp="1"/>
          </p:cNvSpPr>
          <p:nvPr>
            <p:ph type="body" sz="quarter" idx="28"/>
          </p:nvPr>
        </p:nvSpPr>
        <p:spPr>
          <a:xfrm>
            <a:off x="7028349" y="1976144"/>
            <a:ext cx="2572851" cy="226255"/>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dirty="0" smtClean="0"/>
              <a:t>Click to edit Master text styles</a:t>
            </a:r>
          </a:p>
        </p:txBody>
      </p:sp>
      <p:sp>
        <p:nvSpPr>
          <p:cNvPr id="41" name="Text Placeholder 9"/>
          <p:cNvSpPr>
            <a:spLocks noGrp="1"/>
          </p:cNvSpPr>
          <p:nvPr>
            <p:ph type="body" sz="quarter" idx="29"/>
          </p:nvPr>
        </p:nvSpPr>
        <p:spPr>
          <a:xfrm>
            <a:off x="7028349" y="2236002"/>
            <a:ext cx="2572851" cy="27752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42" name="Text Placeholder 9"/>
          <p:cNvSpPr>
            <a:spLocks noGrp="1"/>
          </p:cNvSpPr>
          <p:nvPr>
            <p:ph type="body" sz="quarter" idx="30" hasCustomPrompt="1"/>
          </p:nvPr>
        </p:nvSpPr>
        <p:spPr>
          <a:xfrm>
            <a:off x="7028349" y="3344562"/>
            <a:ext cx="2572852" cy="363306"/>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Click to edit text</a:t>
            </a:r>
          </a:p>
        </p:txBody>
      </p:sp>
      <p:sp>
        <p:nvSpPr>
          <p:cNvPr id="43" name="Text Placeholder 9"/>
          <p:cNvSpPr>
            <a:spLocks noGrp="1"/>
          </p:cNvSpPr>
          <p:nvPr>
            <p:ph type="body" sz="quarter" idx="31"/>
          </p:nvPr>
        </p:nvSpPr>
        <p:spPr>
          <a:xfrm>
            <a:off x="7028349" y="2613794"/>
            <a:ext cx="2572851" cy="730768"/>
          </a:xfrm>
        </p:spPr>
        <p:txBody>
          <a:bodyPr lIns="0" tIns="0" rIns="0" bIns="0" anchor="t">
            <a:noAutofit/>
          </a:bodyPr>
          <a:lstStyle>
            <a:lvl1pPr marL="137160" indent="-137160">
              <a:lnSpc>
                <a:spcPct val="114000"/>
              </a:lnSpc>
              <a:spcBef>
                <a:spcPts val="600"/>
              </a:spcBef>
              <a:buClr>
                <a:schemeClr val="accent1"/>
              </a:buClr>
              <a:buSzPct val="130000"/>
              <a:buFont typeface="Arial" panose="020B0604020202020204" pitchFamily="34" charset="0"/>
              <a:buChar char="•"/>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45" name="Text Placeholder 9"/>
          <p:cNvSpPr>
            <a:spLocks noGrp="1"/>
          </p:cNvSpPr>
          <p:nvPr>
            <p:ph type="body" sz="quarter" idx="32" hasCustomPrompt="1"/>
          </p:nvPr>
        </p:nvSpPr>
        <p:spPr>
          <a:xfrm>
            <a:off x="7028349" y="3763879"/>
            <a:ext cx="2572851" cy="723433"/>
          </a:xfrm>
        </p:spPr>
        <p:txBody>
          <a:bodyPr lIns="0" tIns="0" rIns="0" bIns="0" anchor="t">
            <a:noAutofit/>
          </a:bodyPr>
          <a:lstStyle>
            <a:lvl1pPr marL="0" indent="0">
              <a:lnSpc>
                <a:spcPct val="118000"/>
              </a:lnSpc>
              <a:spcBef>
                <a:spcPts val="0"/>
              </a:spcBef>
              <a:buNone/>
              <a:defRPr sz="800" b="0" baseline="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dirty="0"/>
              <a:t>[Company Name</a:t>
            </a:r>
            <a:r>
              <a:rPr dirty="0" smtClean="0"/>
              <a:t>]</a:t>
            </a:r>
            <a:r>
              <a:rPr lang="en-US" dirty="0" smtClean="0"/>
              <a:t/>
            </a:r>
            <a:br>
              <a:rPr lang="en-US" dirty="0" smtClean="0"/>
            </a:br>
            <a:r>
              <a:rPr lang="en-US" dirty="0" smtClean="0"/>
              <a:t>[Street Address]</a:t>
            </a:r>
            <a:br>
              <a:rPr lang="en-US" dirty="0" smtClean="0"/>
            </a:br>
            <a:r>
              <a:rPr lang="en-US" dirty="0" smtClean="0"/>
              <a:t>[City, ST ZIP Code]</a:t>
            </a:r>
            <a:br>
              <a:rPr lang="en-US" dirty="0" smtClean="0"/>
            </a:br>
            <a:r>
              <a:rPr lang="en-US" dirty="0" smtClean="0"/>
              <a:t>[Telephone]</a:t>
            </a:r>
            <a:br>
              <a:rPr lang="en-US" dirty="0" smtClean="0"/>
            </a:br>
            <a:r>
              <a:rPr lang="en-US" dirty="0" smtClean="0"/>
              <a:t>[Email Address]</a:t>
            </a:r>
            <a:endParaRPr dirty="0"/>
          </a:p>
        </p:txBody>
      </p:sp>
      <p:sp>
        <p:nvSpPr>
          <p:cNvPr id="50" name="Text Placeholder 9"/>
          <p:cNvSpPr>
            <a:spLocks noGrp="1"/>
          </p:cNvSpPr>
          <p:nvPr>
            <p:ph type="body" sz="quarter" idx="37" hasCustomPrompt="1"/>
          </p:nvPr>
        </p:nvSpPr>
        <p:spPr>
          <a:xfrm>
            <a:off x="7028349" y="4553060"/>
            <a:ext cx="2572851" cy="256192"/>
          </a:xfrm>
        </p:spPr>
        <p:txBody>
          <a:bodyPr lIns="0" tIns="0" rIns="0" bIns="0" anchor="t">
            <a:noAutofit/>
          </a:bodyPr>
          <a:lstStyle>
            <a:lvl1pPr marL="0" indent="0">
              <a:lnSpc>
                <a:spcPct val="118000"/>
              </a:lnSpc>
              <a:spcBef>
                <a:spcPts val="800"/>
              </a:spcBef>
              <a:buNone/>
              <a:defRPr sz="800" b="0" baseline="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[Web Address]</a:t>
            </a:r>
          </a:p>
        </p:txBody>
      </p:sp>
    </p:spTree>
    <p:extLst>
      <p:ext uri="{BB962C8B-B14F-4D97-AF65-F5344CB8AC3E}">
        <p14:creationId xmlns:p14="http://schemas.microsoft.com/office/powerpoint/2010/main" val="23943100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608">
          <p15:clr>
            <a:srgbClr val="FBAE40"/>
          </p15:clr>
        </p15:guide>
        <p15:guide id="2" orient="horz" pos="288">
          <p15:clr>
            <a:srgbClr val="FBAE40"/>
          </p15:clr>
        </p15:guide>
        <p15:guide id="0" pos="288">
          <p15:clr>
            <a:srgbClr val="FBAE40"/>
          </p15:clr>
        </p15:guide>
        <p15:guide id="3" pos="6048">
          <p15:clr>
            <a:srgbClr val="FBAE40"/>
          </p15:clr>
        </p15:guide>
        <p15:guide id="4" pos="2136">
          <p15:clr>
            <a:srgbClr val="A4A3A4"/>
          </p15:clr>
        </p15:guide>
        <p15:guide id="5" pos="4272">
          <p15:clr>
            <a:srgbClr val="A4A3A4"/>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0F0C7E35-61C9-471C-870E-2CE47EA24035}" type="datetimeFigureOut">
              <a:rPr lang="en-US"/>
              <a:t>1/15/2018</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ED236ED2-EF9B-4B9B-9B58-09E1C1CBDE09}" type="slidenum">
              <a:rPr/>
              <a:t>‹#›</a:t>
            </a:fld>
            <a:endParaRPr/>
          </a:p>
        </p:txBody>
      </p:sp>
    </p:spTree>
    <p:extLst>
      <p:ext uri="{BB962C8B-B14F-4D97-AF65-F5344CB8AC3E}">
        <p14:creationId xmlns:p14="http://schemas.microsoft.com/office/powerpoint/2010/main" val="3173466682"/>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awaiipacifichealth.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s://www.hawaiipacifichealth.org/health-wellness/continuing-education/1714"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Madeline.Fernandez@kapiolani.org" TargetMode="External"/><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01698" y="705395"/>
            <a:ext cx="2078084" cy="6106885"/>
          </a:xfrm>
        </p:spPr>
        <p:txBody>
          <a:bodyPr/>
          <a:lstStyle/>
          <a:p>
            <a:pPr algn="ctr"/>
            <a:endParaRPr lang="en-US" sz="1200" u="sng" dirty="0" smtClean="0"/>
          </a:p>
          <a:p>
            <a:pPr algn="ctr"/>
            <a:r>
              <a:rPr lang="en-US" sz="1200" u="sng" dirty="0" smtClean="0"/>
              <a:t>To </a:t>
            </a:r>
            <a:r>
              <a:rPr lang="en-US" sz="1200" u="sng" dirty="0"/>
              <a:t>Register and Pay for this offering:</a:t>
            </a:r>
            <a:endParaRPr lang="en-US" sz="1200" dirty="0"/>
          </a:p>
          <a:p>
            <a:pPr lvl="0" algn="ctr"/>
            <a:r>
              <a:rPr lang="en-US" sz="1200" dirty="0"/>
              <a:t>Go to </a:t>
            </a:r>
            <a:r>
              <a:rPr lang="en-US" sz="1200" u="sng" dirty="0">
                <a:hlinkClick r:id="rId3"/>
              </a:rPr>
              <a:t>https://www.hawaiipacifichealth.org</a:t>
            </a:r>
            <a:r>
              <a:rPr lang="en-US" sz="1200" u="sng" dirty="0" smtClean="0">
                <a:hlinkClick r:id="rId3"/>
              </a:rPr>
              <a:t>/</a:t>
            </a:r>
            <a:endParaRPr lang="en-US" sz="1200" u="sng" dirty="0" smtClean="0"/>
          </a:p>
          <a:p>
            <a:pPr lvl="0" algn="ctr"/>
            <a:r>
              <a:rPr lang="en-US" sz="1200" dirty="0" smtClean="0"/>
              <a:t>Health </a:t>
            </a:r>
            <a:r>
              <a:rPr lang="en-US" sz="1200" dirty="0"/>
              <a:t>&amp; Wellness</a:t>
            </a:r>
          </a:p>
          <a:p>
            <a:pPr lvl="0" algn="ctr"/>
            <a:r>
              <a:rPr lang="en-US" sz="1200" dirty="0"/>
              <a:t>Continuing Education</a:t>
            </a:r>
          </a:p>
          <a:p>
            <a:pPr lvl="0" algn="ctr"/>
            <a:r>
              <a:rPr lang="en-US" sz="1200" dirty="0" smtClean="0"/>
              <a:t>Month—February </a:t>
            </a:r>
            <a:endParaRPr lang="en-US" sz="1200" dirty="0"/>
          </a:p>
          <a:p>
            <a:pPr lvl="0" algn="ctr"/>
            <a:r>
              <a:rPr lang="en-US" sz="1200" dirty="0" smtClean="0"/>
              <a:t>Foundations of Pediatric Hematology and Oncology</a:t>
            </a:r>
            <a:endParaRPr lang="en-US" sz="1200" dirty="0"/>
          </a:p>
          <a:p>
            <a:pPr algn="ctr"/>
            <a:endParaRPr lang="en-US" sz="1200" i="1" dirty="0"/>
          </a:p>
          <a:p>
            <a:pPr algn="ctr"/>
            <a:r>
              <a:rPr lang="en-US" sz="1200" i="1" dirty="0" smtClean="0"/>
              <a:t>OR</a:t>
            </a:r>
          </a:p>
          <a:p>
            <a:pPr algn="ctr"/>
            <a:endParaRPr lang="en-US" sz="1200" dirty="0"/>
          </a:p>
          <a:p>
            <a:pPr algn="ctr"/>
            <a:r>
              <a:rPr lang="en-US" sz="1200" u="sng" dirty="0"/>
              <a:t>You can use this link:</a:t>
            </a:r>
            <a:endParaRPr lang="en-US" sz="1200" dirty="0"/>
          </a:p>
          <a:p>
            <a:pPr lvl="0" algn="ctr"/>
            <a:r>
              <a:rPr lang="en-US" sz="1200" u="sng" dirty="0">
                <a:hlinkClick r:id="rId4"/>
              </a:rPr>
              <a:t>https://www.hawaiipacifichealth.org/health-wellness/continuing-education/1714</a:t>
            </a:r>
            <a:endParaRPr lang="en-US" sz="1200" u="sng" dirty="0"/>
          </a:p>
          <a:p>
            <a:pPr algn="ctr"/>
            <a:r>
              <a:rPr lang="en-US" sz="1200" dirty="0"/>
              <a:t> </a:t>
            </a:r>
          </a:p>
          <a:p>
            <a:endParaRPr lang="en-US" dirty="0"/>
          </a:p>
        </p:txBody>
      </p:sp>
      <p:sp>
        <p:nvSpPr>
          <p:cNvPr id="4" name="Text Placeholder 3"/>
          <p:cNvSpPr>
            <a:spLocks noGrp="1"/>
          </p:cNvSpPr>
          <p:nvPr>
            <p:ph type="body" sz="quarter" idx="12"/>
          </p:nvPr>
        </p:nvSpPr>
        <p:spPr>
          <a:xfrm>
            <a:off x="6987373" y="19665"/>
            <a:ext cx="2803071" cy="2123768"/>
          </a:xfrm>
        </p:spPr>
        <p:txBody>
          <a:bodyPr/>
          <a:lstStyle/>
          <a:p>
            <a:pPr algn="ctr"/>
            <a:r>
              <a:rPr lang="en-US" sz="2600" dirty="0" smtClean="0">
                <a:solidFill>
                  <a:srgbClr val="0658A9"/>
                </a:solidFill>
              </a:rPr>
              <a:t>Foundations of Pediatric Hematology and Oncology</a:t>
            </a:r>
            <a:endParaRPr lang="en-US" sz="2600" dirty="0">
              <a:solidFill>
                <a:srgbClr val="0658A9"/>
              </a:solidFill>
            </a:endParaRPr>
          </a:p>
        </p:txBody>
      </p:sp>
      <p:sp>
        <p:nvSpPr>
          <p:cNvPr id="6" name="Text Placeholder 5"/>
          <p:cNvSpPr>
            <a:spLocks noGrp="1"/>
          </p:cNvSpPr>
          <p:nvPr>
            <p:ph type="body" sz="quarter" idx="14"/>
          </p:nvPr>
        </p:nvSpPr>
        <p:spPr>
          <a:xfrm>
            <a:off x="7154469" y="2290273"/>
            <a:ext cx="2468880" cy="3235456"/>
          </a:xfrm>
          <a:ln>
            <a:noFill/>
          </a:ln>
        </p:spPr>
        <p:txBody>
          <a:bodyPr/>
          <a:lstStyle/>
          <a:p>
            <a:pPr algn="ctr"/>
            <a:endParaRPr lang="en-US" sz="1000" dirty="0" smtClean="0"/>
          </a:p>
          <a:p>
            <a:pPr algn="ctr"/>
            <a:r>
              <a:rPr lang="en-US" sz="2000" dirty="0" smtClean="0"/>
              <a:t>February 6, 2018</a:t>
            </a:r>
          </a:p>
          <a:p>
            <a:pPr algn="ctr"/>
            <a:r>
              <a:rPr lang="en-US" sz="2000" dirty="0" smtClean="0"/>
              <a:t>February 13, 2018</a:t>
            </a:r>
          </a:p>
          <a:p>
            <a:pPr algn="ctr"/>
            <a:r>
              <a:rPr lang="en-US" sz="2000" dirty="0" smtClean="0"/>
              <a:t>and</a:t>
            </a:r>
          </a:p>
          <a:p>
            <a:pPr algn="ctr"/>
            <a:r>
              <a:rPr lang="en-US" sz="2000" dirty="0" smtClean="0"/>
              <a:t>February 20, 2018</a:t>
            </a:r>
          </a:p>
          <a:p>
            <a:pPr algn="ctr"/>
            <a:endParaRPr lang="en-US" sz="1000" dirty="0" smtClean="0"/>
          </a:p>
          <a:p>
            <a:pPr algn="ctr"/>
            <a:r>
              <a:rPr lang="en-US" sz="1200" dirty="0" smtClean="0"/>
              <a:t>This </a:t>
            </a:r>
            <a:r>
              <a:rPr lang="en-US" sz="1200" dirty="0"/>
              <a:t>course is designed to provide participants with an overview of nursing issues involved in caring for children, adolescents, and young adults with cancer and blood disorders.</a:t>
            </a:r>
          </a:p>
        </p:txBody>
      </p:sp>
      <p:sp>
        <p:nvSpPr>
          <p:cNvPr id="7" name="Text Placeholder 6"/>
          <p:cNvSpPr>
            <a:spLocks noGrp="1"/>
          </p:cNvSpPr>
          <p:nvPr>
            <p:ph type="body" sz="quarter" idx="15"/>
          </p:nvPr>
        </p:nvSpPr>
        <p:spPr/>
        <p:txBody>
          <a:bodyPr/>
          <a:lstStyle/>
          <a:p>
            <a:r>
              <a:rPr lang="en-US" b="1" dirty="0" smtClean="0"/>
              <a:t>[Company Name]</a:t>
            </a:r>
          </a:p>
          <a:p>
            <a:r>
              <a:rPr lang="en-US" dirty="0"/>
              <a:t>[</a:t>
            </a:r>
            <a:r>
              <a:rPr lang="en-US" dirty="0" smtClean="0"/>
              <a:t>Street Address]</a:t>
            </a:r>
          </a:p>
          <a:p>
            <a:r>
              <a:rPr lang="en-US" dirty="0" smtClean="0"/>
              <a:t>[City, ST ZIP Code]</a:t>
            </a:r>
            <a:br>
              <a:rPr lang="en-US" dirty="0" smtClean="0"/>
            </a:br>
            <a:endParaRPr lang="en-US" dirty="0"/>
          </a:p>
        </p:txBody>
      </p:sp>
      <p:sp>
        <p:nvSpPr>
          <p:cNvPr id="22" name="Text Placeholder 21"/>
          <p:cNvSpPr>
            <a:spLocks noGrp="1"/>
          </p:cNvSpPr>
          <p:nvPr>
            <p:ph type="body" sz="quarter" idx="18"/>
          </p:nvPr>
        </p:nvSpPr>
        <p:spPr/>
        <p:txBody>
          <a:bodyPr/>
          <a:lstStyle/>
          <a:p>
            <a:r>
              <a:rPr lang="en-US" smtClean="0"/>
              <a:t>[Recipient Name]</a:t>
            </a:r>
          </a:p>
          <a:p>
            <a:r>
              <a:rPr lang="en-US" smtClean="0"/>
              <a:t>[Address]</a:t>
            </a:r>
          </a:p>
          <a:p>
            <a:r>
              <a:rPr lang="en-US" smtClean="0"/>
              <a:t>[City, ST  ZIP Code]</a:t>
            </a:r>
            <a:endParaRPr lang="en-US" dirty="0"/>
          </a:p>
        </p:txBody>
      </p:sp>
      <p:pic>
        <p:nvPicPr>
          <p:cNvPr id="8" name="Picture 7"/>
          <p:cNvPicPr/>
          <p:nvPr/>
        </p:nvPicPr>
        <p:blipFill rotWithShape="1">
          <a:blip r:embed="rId5" cstate="print">
            <a:extLst>
              <a:ext uri="{28A0092B-C50C-407E-A947-70E740481C1C}">
                <a14:useLocalDpi xmlns:a14="http://schemas.microsoft.com/office/drawing/2010/main" val="0"/>
              </a:ext>
            </a:extLst>
          </a:blip>
          <a:srcRect t="11570" b="29841"/>
          <a:stretch/>
        </p:blipFill>
        <p:spPr bwMode="auto">
          <a:xfrm>
            <a:off x="6907772" y="5741670"/>
            <a:ext cx="2962275" cy="107061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09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Text Placeholder 19"/>
          <p:cNvSpPr>
            <a:spLocks noGrp="1"/>
          </p:cNvSpPr>
          <p:nvPr>
            <p:ph type="body" sz="quarter" idx="11"/>
          </p:nvPr>
        </p:nvSpPr>
        <p:spPr>
          <a:xfrm>
            <a:off x="255639" y="3489478"/>
            <a:ext cx="2997011" cy="3450865"/>
          </a:xfrm>
          <a:ln>
            <a:noFill/>
          </a:ln>
        </p:spPr>
        <p:txBody>
          <a:bodyPr/>
          <a:lstStyle/>
          <a:p>
            <a:pPr>
              <a:lnSpc>
                <a:spcPct val="100000"/>
              </a:lnSpc>
              <a:spcBef>
                <a:spcPts val="0"/>
              </a:spcBef>
            </a:pPr>
            <a:r>
              <a:rPr lang="en-US" sz="900" b="1" dirty="0" smtClean="0">
                <a:solidFill>
                  <a:schemeClr val="tx1"/>
                </a:solidFill>
              </a:rPr>
              <a:t>Continuing Education:      </a:t>
            </a:r>
          </a:p>
          <a:p>
            <a:pPr>
              <a:lnSpc>
                <a:spcPct val="100000"/>
              </a:lnSpc>
              <a:spcBef>
                <a:spcPts val="0"/>
              </a:spcBef>
            </a:pPr>
            <a:endParaRPr lang="en-US" sz="900" b="1" dirty="0">
              <a:solidFill>
                <a:schemeClr val="tx1"/>
              </a:solidFill>
            </a:endParaRPr>
          </a:p>
          <a:p>
            <a:pPr algn="ctr">
              <a:lnSpc>
                <a:spcPct val="100000"/>
              </a:lnSpc>
              <a:spcBef>
                <a:spcPts val="0"/>
              </a:spcBef>
            </a:pPr>
            <a:r>
              <a:rPr lang="en-US" sz="900" dirty="0" smtClean="0">
                <a:solidFill>
                  <a:schemeClr val="tx1"/>
                </a:solidFill>
              </a:rPr>
              <a:t>           </a:t>
            </a:r>
            <a:endParaRPr lang="en-US" sz="900" dirty="0" smtClean="0">
              <a:solidFill>
                <a:schemeClr val="tx1"/>
              </a:solidFill>
            </a:endParaRPr>
          </a:p>
          <a:p>
            <a:pPr algn="ctr">
              <a:lnSpc>
                <a:spcPct val="100000"/>
              </a:lnSpc>
              <a:spcBef>
                <a:spcPts val="0"/>
              </a:spcBef>
            </a:pPr>
            <a:endParaRPr lang="en-US" sz="900" dirty="0">
              <a:solidFill>
                <a:schemeClr val="tx1"/>
              </a:solidFill>
            </a:endParaRPr>
          </a:p>
          <a:p>
            <a:pPr algn="ctr">
              <a:lnSpc>
                <a:spcPct val="100000"/>
              </a:lnSpc>
              <a:spcBef>
                <a:spcPts val="0"/>
              </a:spcBef>
            </a:pPr>
            <a:r>
              <a:rPr lang="en-US" sz="1000" dirty="0" smtClean="0">
                <a:solidFill>
                  <a:schemeClr val="tx1"/>
                </a:solidFill>
              </a:rPr>
              <a:t>In </a:t>
            </a:r>
            <a:r>
              <a:rPr lang="en-US" sz="1000" dirty="0">
                <a:solidFill>
                  <a:schemeClr val="tx1"/>
                </a:solidFill>
              </a:rPr>
              <a:t>support of improving patient care, Hawai‛i </a:t>
            </a:r>
            <a:r>
              <a:rPr lang="en-US" sz="1000" dirty="0" smtClean="0">
                <a:solidFill>
                  <a:schemeClr val="tx1"/>
                </a:solidFill>
              </a:rPr>
              <a:t>Pacific </a:t>
            </a:r>
            <a:r>
              <a:rPr lang="en-US" sz="1000" dirty="0">
                <a:solidFill>
                  <a:schemeClr val="tx1"/>
                </a:solidFill>
              </a:rPr>
              <a:t>Health is jointly accredited by the </a:t>
            </a:r>
            <a:r>
              <a:rPr lang="en-US" sz="1000" dirty="0" smtClean="0">
                <a:solidFill>
                  <a:schemeClr val="tx1"/>
                </a:solidFill>
              </a:rPr>
              <a:t>  Accreditation </a:t>
            </a:r>
            <a:r>
              <a:rPr lang="en-US" sz="1000" dirty="0">
                <a:solidFill>
                  <a:schemeClr val="tx1"/>
                </a:solidFill>
              </a:rPr>
              <a:t>Council for Continuing Medical Education (ACCME), the Accreditation Council for Pharmacy Education (ACPE), and the American Nurses Credentialing Center (ANCC), to provide continuing education for the healthcare </a:t>
            </a:r>
            <a:r>
              <a:rPr lang="en-US" sz="1000" dirty="0" smtClean="0">
                <a:solidFill>
                  <a:schemeClr val="tx1"/>
                </a:solidFill>
              </a:rPr>
              <a:t>team.</a:t>
            </a:r>
          </a:p>
          <a:p>
            <a:pPr algn="ctr">
              <a:lnSpc>
                <a:spcPct val="100000"/>
              </a:lnSpc>
              <a:spcBef>
                <a:spcPts val="0"/>
              </a:spcBef>
            </a:pPr>
            <a:endParaRPr lang="en-US" sz="1000" dirty="0" smtClean="0">
              <a:solidFill>
                <a:schemeClr val="tx1"/>
              </a:solidFill>
            </a:endParaRPr>
          </a:p>
          <a:p>
            <a:pPr algn="ctr">
              <a:lnSpc>
                <a:spcPct val="100000"/>
              </a:lnSpc>
              <a:spcBef>
                <a:spcPts val="0"/>
              </a:spcBef>
            </a:pPr>
            <a:r>
              <a:rPr lang="en-US" sz="1000" dirty="0">
                <a:solidFill>
                  <a:schemeClr val="tx1"/>
                </a:solidFill>
              </a:rPr>
              <a:t>Hawai‛i Pacific Health designates this live activity for </a:t>
            </a:r>
            <a:r>
              <a:rPr lang="en-US" sz="1000" dirty="0" smtClean="0">
                <a:solidFill>
                  <a:schemeClr val="tx1"/>
                </a:solidFill>
              </a:rPr>
              <a:t>a maximum </a:t>
            </a:r>
            <a:r>
              <a:rPr lang="en-US" sz="1000" dirty="0">
                <a:solidFill>
                  <a:schemeClr val="tx1"/>
                </a:solidFill>
              </a:rPr>
              <a:t>of 21.5 contact hours for nurses.  </a:t>
            </a:r>
          </a:p>
        </p:txBody>
      </p:sp>
      <p:sp>
        <p:nvSpPr>
          <p:cNvPr id="26" name="Text Placeholder 25"/>
          <p:cNvSpPr>
            <a:spLocks noGrp="1"/>
          </p:cNvSpPr>
          <p:nvPr>
            <p:ph type="body" sz="quarter" idx="24"/>
          </p:nvPr>
        </p:nvSpPr>
        <p:spPr>
          <a:xfrm>
            <a:off x="3665820" y="5696378"/>
            <a:ext cx="2834640" cy="1170531"/>
          </a:xfrm>
        </p:spPr>
        <p:txBody>
          <a:bodyPr/>
          <a:lstStyle/>
          <a:p>
            <a:endParaRPr lang="en-US" dirty="0"/>
          </a:p>
        </p:txBody>
      </p:sp>
      <p:sp>
        <p:nvSpPr>
          <p:cNvPr id="32" name="Text Placeholder 31"/>
          <p:cNvSpPr>
            <a:spLocks noGrp="1"/>
          </p:cNvSpPr>
          <p:nvPr>
            <p:ph type="body" sz="quarter" idx="31"/>
          </p:nvPr>
        </p:nvSpPr>
        <p:spPr>
          <a:xfrm>
            <a:off x="7080602" y="639680"/>
            <a:ext cx="2790986" cy="2565665"/>
          </a:xfrm>
        </p:spPr>
        <p:txBody>
          <a:bodyPr/>
          <a:lstStyle/>
          <a:p>
            <a:pPr marL="0" indent="0" algn="ctr">
              <a:lnSpc>
                <a:spcPct val="100000"/>
              </a:lnSpc>
              <a:spcBef>
                <a:spcPts val="0"/>
              </a:spcBef>
              <a:buNone/>
            </a:pPr>
            <a:r>
              <a:rPr lang="en-US" sz="1400" b="1" dirty="0" smtClean="0">
                <a:solidFill>
                  <a:schemeClr val="tx1"/>
                </a:solidFill>
              </a:rPr>
              <a:t>Three-Day Program</a:t>
            </a:r>
          </a:p>
          <a:p>
            <a:pPr marL="0" indent="0" algn="ctr">
              <a:lnSpc>
                <a:spcPct val="100000"/>
              </a:lnSpc>
              <a:spcBef>
                <a:spcPts val="0"/>
              </a:spcBef>
              <a:buNone/>
            </a:pPr>
            <a:endParaRPr lang="en-US" b="1" dirty="0" smtClean="0">
              <a:solidFill>
                <a:schemeClr val="tx1"/>
              </a:solidFill>
            </a:endParaRPr>
          </a:p>
          <a:p>
            <a:pPr marL="0" indent="0" algn="ctr">
              <a:lnSpc>
                <a:spcPct val="100000"/>
              </a:lnSpc>
              <a:spcBef>
                <a:spcPts val="0"/>
              </a:spcBef>
              <a:buNone/>
            </a:pPr>
            <a:r>
              <a:rPr lang="en-US" sz="1200" b="1" dirty="0" smtClean="0">
                <a:solidFill>
                  <a:schemeClr val="tx1"/>
                </a:solidFill>
              </a:rPr>
              <a:t>Day 1: February 6, 2018</a:t>
            </a:r>
          </a:p>
          <a:p>
            <a:pPr marL="0" indent="0" algn="ctr">
              <a:lnSpc>
                <a:spcPct val="100000"/>
              </a:lnSpc>
              <a:spcBef>
                <a:spcPts val="0"/>
              </a:spcBef>
              <a:buNone/>
            </a:pPr>
            <a:r>
              <a:rPr lang="en-US" sz="1200" dirty="0" smtClean="0">
                <a:solidFill>
                  <a:schemeClr val="tx1"/>
                </a:solidFill>
              </a:rPr>
              <a:t>7:00am – 3:00pm</a:t>
            </a:r>
          </a:p>
          <a:p>
            <a:pPr marL="0" indent="0" algn="ctr">
              <a:lnSpc>
                <a:spcPct val="100000"/>
              </a:lnSpc>
              <a:spcBef>
                <a:spcPts val="0"/>
              </a:spcBef>
              <a:buNone/>
            </a:pPr>
            <a:r>
              <a:rPr lang="en-US" sz="1200" dirty="0" smtClean="0">
                <a:solidFill>
                  <a:schemeClr val="tx1"/>
                </a:solidFill>
              </a:rPr>
              <a:t>Conference Room A</a:t>
            </a:r>
          </a:p>
          <a:p>
            <a:pPr marL="0" indent="0" algn="ctr">
              <a:lnSpc>
                <a:spcPct val="100000"/>
              </a:lnSpc>
              <a:spcBef>
                <a:spcPts val="0"/>
              </a:spcBef>
              <a:buNone/>
            </a:pPr>
            <a:endParaRPr lang="en-US" sz="1200" dirty="0" smtClean="0">
              <a:solidFill>
                <a:schemeClr val="tx1"/>
              </a:solidFill>
            </a:endParaRPr>
          </a:p>
          <a:p>
            <a:pPr marL="0" indent="0" algn="ctr">
              <a:lnSpc>
                <a:spcPct val="100000"/>
              </a:lnSpc>
              <a:spcBef>
                <a:spcPts val="0"/>
              </a:spcBef>
              <a:buNone/>
            </a:pPr>
            <a:r>
              <a:rPr lang="en-US" sz="1200" b="1" dirty="0" smtClean="0">
                <a:solidFill>
                  <a:schemeClr val="tx1"/>
                </a:solidFill>
              </a:rPr>
              <a:t>Day 2: February 13, 2018</a:t>
            </a:r>
          </a:p>
          <a:p>
            <a:pPr marL="0" indent="0" algn="ctr">
              <a:lnSpc>
                <a:spcPct val="100000"/>
              </a:lnSpc>
              <a:spcBef>
                <a:spcPts val="0"/>
              </a:spcBef>
              <a:buNone/>
            </a:pPr>
            <a:r>
              <a:rPr lang="en-US" sz="1200" dirty="0" smtClean="0">
                <a:solidFill>
                  <a:schemeClr val="tx1"/>
                </a:solidFill>
              </a:rPr>
              <a:t>7:00am – 3:30pm</a:t>
            </a:r>
          </a:p>
          <a:p>
            <a:pPr marL="0" indent="0" algn="ctr">
              <a:lnSpc>
                <a:spcPct val="100000"/>
              </a:lnSpc>
              <a:spcBef>
                <a:spcPts val="0"/>
              </a:spcBef>
              <a:buNone/>
            </a:pPr>
            <a:r>
              <a:rPr lang="en-US" sz="1200" dirty="0" smtClean="0">
                <a:solidFill>
                  <a:schemeClr val="tx1"/>
                </a:solidFill>
              </a:rPr>
              <a:t>Conference Room C</a:t>
            </a:r>
          </a:p>
          <a:p>
            <a:pPr marL="0" indent="0" algn="ctr">
              <a:lnSpc>
                <a:spcPct val="100000"/>
              </a:lnSpc>
              <a:spcBef>
                <a:spcPts val="0"/>
              </a:spcBef>
              <a:buNone/>
            </a:pPr>
            <a:endParaRPr lang="en-US" sz="1200" dirty="0" smtClean="0">
              <a:solidFill>
                <a:schemeClr val="tx1"/>
              </a:solidFill>
            </a:endParaRPr>
          </a:p>
          <a:p>
            <a:pPr marL="0" indent="0" algn="ctr">
              <a:lnSpc>
                <a:spcPct val="100000"/>
              </a:lnSpc>
              <a:spcBef>
                <a:spcPts val="0"/>
              </a:spcBef>
              <a:buNone/>
            </a:pPr>
            <a:r>
              <a:rPr lang="en-US" sz="1200" b="1" dirty="0" smtClean="0">
                <a:solidFill>
                  <a:schemeClr val="tx1"/>
                </a:solidFill>
              </a:rPr>
              <a:t>Day 3: February 20, 2018</a:t>
            </a:r>
          </a:p>
          <a:p>
            <a:pPr marL="0" indent="0" algn="ctr">
              <a:lnSpc>
                <a:spcPct val="100000"/>
              </a:lnSpc>
              <a:spcBef>
                <a:spcPts val="0"/>
              </a:spcBef>
              <a:buNone/>
            </a:pPr>
            <a:r>
              <a:rPr lang="en-US" sz="1200" dirty="0">
                <a:solidFill>
                  <a:schemeClr val="tx1"/>
                </a:solidFill>
              </a:rPr>
              <a:t>7:00am – 3:00pm</a:t>
            </a:r>
          </a:p>
          <a:p>
            <a:pPr marL="0" indent="0" algn="ctr">
              <a:lnSpc>
                <a:spcPct val="100000"/>
              </a:lnSpc>
              <a:spcBef>
                <a:spcPts val="0"/>
              </a:spcBef>
              <a:buNone/>
            </a:pPr>
            <a:r>
              <a:rPr lang="en-US" sz="1200" dirty="0" smtClean="0">
                <a:solidFill>
                  <a:schemeClr val="tx1"/>
                </a:solidFill>
              </a:rPr>
              <a:t>Conference Room A</a:t>
            </a:r>
          </a:p>
          <a:p>
            <a:pPr marL="0" indent="0" algn="ctr">
              <a:buNone/>
            </a:pPr>
            <a:r>
              <a:rPr lang="en-US" sz="1200" dirty="0" smtClean="0">
                <a:solidFill>
                  <a:schemeClr val="tx1"/>
                </a:solidFill>
              </a:rPr>
              <a:t>Registration begins at 6:45am</a:t>
            </a:r>
            <a:endParaRPr lang="en-US" sz="1200" dirty="0">
              <a:solidFill>
                <a:schemeClr val="tx1"/>
              </a:solidFill>
            </a:endParaRPr>
          </a:p>
        </p:txBody>
      </p:sp>
      <p:sp>
        <p:nvSpPr>
          <p:cNvPr id="34" name="Text Placeholder 33"/>
          <p:cNvSpPr>
            <a:spLocks noGrp="1"/>
          </p:cNvSpPr>
          <p:nvPr>
            <p:ph type="body" sz="quarter" idx="32"/>
          </p:nvPr>
        </p:nvSpPr>
        <p:spPr>
          <a:xfrm>
            <a:off x="7124355" y="3555051"/>
            <a:ext cx="2703480" cy="1284664"/>
          </a:xfrm>
        </p:spPr>
        <p:txBody>
          <a:bodyPr/>
          <a:lstStyle/>
          <a:p>
            <a:pPr algn="ctr"/>
            <a:r>
              <a:rPr lang="en-US" sz="1200" dirty="0" smtClean="0">
                <a:solidFill>
                  <a:schemeClr val="tx1"/>
                </a:solidFill>
              </a:rPr>
              <a:t>Kapi‛olani </a:t>
            </a:r>
            <a:r>
              <a:rPr lang="en-US" sz="1200" dirty="0">
                <a:solidFill>
                  <a:schemeClr val="tx1"/>
                </a:solidFill>
              </a:rPr>
              <a:t>Medical Center for Women &amp; Children </a:t>
            </a:r>
          </a:p>
          <a:p>
            <a:pPr algn="ctr"/>
            <a:r>
              <a:rPr lang="en-US" sz="1200" dirty="0" smtClean="0">
                <a:solidFill>
                  <a:schemeClr val="tx1"/>
                </a:solidFill>
              </a:rPr>
              <a:t>1319 </a:t>
            </a:r>
            <a:r>
              <a:rPr lang="en-US" sz="1200" dirty="0">
                <a:solidFill>
                  <a:schemeClr val="tx1"/>
                </a:solidFill>
              </a:rPr>
              <a:t>Punahou Street</a:t>
            </a:r>
          </a:p>
          <a:p>
            <a:pPr algn="ctr"/>
            <a:r>
              <a:rPr lang="en-US" sz="1200" dirty="0">
                <a:solidFill>
                  <a:schemeClr val="tx1"/>
                </a:solidFill>
              </a:rPr>
              <a:t>Honolulu, HI  96826</a:t>
            </a:r>
          </a:p>
        </p:txBody>
      </p:sp>
      <p:sp>
        <p:nvSpPr>
          <p:cNvPr id="35" name="Text Placeholder 34"/>
          <p:cNvSpPr>
            <a:spLocks noGrp="1"/>
          </p:cNvSpPr>
          <p:nvPr>
            <p:ph type="body" sz="quarter" idx="37"/>
          </p:nvPr>
        </p:nvSpPr>
        <p:spPr>
          <a:xfrm>
            <a:off x="7102789" y="4785645"/>
            <a:ext cx="2572851" cy="1053104"/>
          </a:xfrm>
        </p:spPr>
        <p:txBody>
          <a:bodyPr/>
          <a:lstStyle/>
          <a:p>
            <a:pPr algn="ctr">
              <a:spcBef>
                <a:spcPts val="0"/>
              </a:spcBef>
            </a:pPr>
            <a:r>
              <a:rPr lang="en-US" sz="1050" dirty="0" smtClean="0">
                <a:solidFill>
                  <a:schemeClr val="tx1"/>
                </a:solidFill>
              </a:rPr>
              <a:t>For additional information, contact</a:t>
            </a:r>
          </a:p>
          <a:p>
            <a:pPr algn="ctr">
              <a:spcBef>
                <a:spcPts val="0"/>
              </a:spcBef>
            </a:pPr>
            <a:r>
              <a:rPr lang="en-US" sz="1050" dirty="0" smtClean="0">
                <a:solidFill>
                  <a:schemeClr val="tx1"/>
                </a:solidFill>
              </a:rPr>
              <a:t>Madeline Fernandez at </a:t>
            </a:r>
          </a:p>
          <a:p>
            <a:pPr algn="ctr">
              <a:spcBef>
                <a:spcPts val="0"/>
              </a:spcBef>
            </a:pPr>
            <a:r>
              <a:rPr lang="en-US" sz="1050" dirty="0" smtClean="0">
                <a:solidFill>
                  <a:srgbClr val="0658A9"/>
                </a:solidFill>
                <a:hlinkClick r:id="rId3"/>
              </a:rPr>
              <a:t>Madeline.Fernandez@kapiolani.org</a:t>
            </a:r>
            <a:endParaRPr lang="en-US" sz="1050" dirty="0" smtClean="0">
              <a:solidFill>
                <a:srgbClr val="0658A9"/>
              </a:solidFill>
            </a:endParaRPr>
          </a:p>
          <a:p>
            <a:pPr algn="ctr">
              <a:spcBef>
                <a:spcPts val="0"/>
              </a:spcBef>
            </a:pPr>
            <a:r>
              <a:rPr lang="en-US" sz="1050" dirty="0" smtClean="0">
                <a:solidFill>
                  <a:schemeClr val="tx1"/>
                </a:solidFill>
              </a:rPr>
              <a:t>or</a:t>
            </a:r>
          </a:p>
          <a:p>
            <a:pPr algn="ctr">
              <a:spcBef>
                <a:spcPts val="0"/>
              </a:spcBef>
            </a:pPr>
            <a:r>
              <a:rPr lang="en-US" sz="1050" dirty="0" smtClean="0">
                <a:solidFill>
                  <a:schemeClr val="tx1"/>
                </a:solidFill>
              </a:rPr>
              <a:t>(808) 983-6620</a:t>
            </a:r>
            <a:endParaRPr lang="en-US" sz="1050" dirty="0">
              <a:solidFill>
                <a:schemeClr val="tx1"/>
              </a:solidFill>
            </a:endParaRPr>
          </a:p>
        </p:txBody>
      </p:sp>
      <p:sp>
        <p:nvSpPr>
          <p:cNvPr id="37" name="Text Placeholder 36"/>
          <p:cNvSpPr>
            <a:spLocks noGrp="1"/>
          </p:cNvSpPr>
          <p:nvPr>
            <p:ph type="body" sz="quarter" idx="22"/>
          </p:nvPr>
        </p:nvSpPr>
        <p:spPr>
          <a:xfrm>
            <a:off x="3636132" y="639680"/>
            <a:ext cx="3038802" cy="4794190"/>
          </a:xfrm>
          <a:solidFill>
            <a:schemeClr val="bg1"/>
          </a:solidFill>
          <a:ln>
            <a:noFill/>
          </a:ln>
        </p:spPr>
        <p:txBody>
          <a:bodyPr/>
          <a:lstStyle/>
          <a:p>
            <a:pPr lvl="0" algn="ctr">
              <a:lnSpc>
                <a:spcPct val="95000"/>
              </a:lnSpc>
              <a:spcBef>
                <a:spcPts val="0"/>
              </a:spcBef>
            </a:pPr>
            <a:r>
              <a:rPr lang="en-US" sz="1400" b="1" dirty="0">
                <a:solidFill>
                  <a:srgbClr val="0658A9"/>
                </a:solidFill>
              </a:rPr>
              <a:t>Foundations of Pediatric Hematology and </a:t>
            </a:r>
            <a:r>
              <a:rPr lang="en-US" sz="1400" b="1" dirty="0" smtClean="0">
                <a:solidFill>
                  <a:srgbClr val="0658A9"/>
                </a:solidFill>
              </a:rPr>
              <a:t>Oncology</a:t>
            </a:r>
          </a:p>
          <a:p>
            <a:pPr lvl="0" algn="ctr">
              <a:lnSpc>
                <a:spcPct val="95000"/>
              </a:lnSpc>
              <a:spcBef>
                <a:spcPts val="0"/>
              </a:spcBef>
            </a:pPr>
            <a:r>
              <a:rPr lang="en-US" sz="1400" b="1" dirty="0" smtClean="0">
                <a:solidFill>
                  <a:srgbClr val="0658A9"/>
                </a:solidFill>
              </a:rPr>
              <a:t>Nursing</a:t>
            </a:r>
          </a:p>
          <a:p>
            <a:pPr lvl="0" algn="ctr">
              <a:lnSpc>
                <a:spcPct val="95000"/>
              </a:lnSpc>
              <a:spcBef>
                <a:spcPts val="0"/>
              </a:spcBef>
            </a:pPr>
            <a:endParaRPr lang="en-US" sz="1200" b="1" dirty="0">
              <a:solidFill>
                <a:srgbClr val="0658A9"/>
              </a:solidFill>
            </a:endParaRPr>
          </a:p>
          <a:p>
            <a:pPr lvl="0" indent="230188">
              <a:spcBef>
                <a:spcPts val="0"/>
              </a:spcBef>
            </a:pPr>
            <a:r>
              <a:rPr lang="en-US" sz="1200" dirty="0" smtClean="0">
                <a:solidFill>
                  <a:srgbClr val="0657A8"/>
                </a:solidFill>
              </a:rPr>
              <a:t>This </a:t>
            </a:r>
            <a:r>
              <a:rPr lang="en-US" sz="1200" dirty="0">
                <a:solidFill>
                  <a:srgbClr val="0657A8"/>
                </a:solidFill>
              </a:rPr>
              <a:t>is a comprehensive, standardized </a:t>
            </a:r>
            <a:r>
              <a:rPr lang="en-US" sz="1200" dirty="0" smtClean="0">
                <a:solidFill>
                  <a:srgbClr val="0657A8"/>
                </a:solidFill>
              </a:rPr>
              <a:t>Association of Pediatric Hematology/Oncology Nurses (APHON) orientation </a:t>
            </a:r>
            <a:r>
              <a:rPr lang="en-US" sz="1200" dirty="0">
                <a:solidFill>
                  <a:srgbClr val="0657A8"/>
                </a:solidFill>
              </a:rPr>
              <a:t>course that is appropriate for both new and experienced </a:t>
            </a:r>
            <a:r>
              <a:rPr lang="en-US" sz="1200" dirty="0" smtClean="0">
                <a:solidFill>
                  <a:srgbClr val="0657A8"/>
                </a:solidFill>
              </a:rPr>
              <a:t>nurses.</a:t>
            </a:r>
            <a:r>
              <a:rPr lang="en-US" sz="1200" dirty="0">
                <a:solidFill>
                  <a:srgbClr val="0657A8"/>
                </a:solidFill>
              </a:rPr>
              <a:t> </a:t>
            </a:r>
            <a:r>
              <a:rPr lang="en-US" sz="1200" dirty="0" smtClean="0">
                <a:solidFill>
                  <a:srgbClr val="0657A8"/>
                </a:solidFill>
              </a:rPr>
              <a:t>It is intended for </a:t>
            </a:r>
            <a:r>
              <a:rPr lang="en-US" sz="1200" dirty="0">
                <a:solidFill>
                  <a:srgbClr val="0657A8"/>
                </a:solidFill>
              </a:rPr>
              <a:t>nurses interested in the care of the pediatric hematology and oncology patient.</a:t>
            </a:r>
          </a:p>
          <a:p>
            <a:pPr lvl="0" indent="230188">
              <a:spcBef>
                <a:spcPts val="0"/>
              </a:spcBef>
            </a:pPr>
            <a:r>
              <a:rPr lang="en-US" sz="1200" dirty="0" smtClean="0">
                <a:solidFill>
                  <a:srgbClr val="0657A8"/>
                </a:solidFill>
              </a:rPr>
              <a:t>Common </a:t>
            </a:r>
            <a:r>
              <a:rPr lang="en-US" sz="1200" dirty="0">
                <a:solidFill>
                  <a:srgbClr val="0657A8"/>
                </a:solidFill>
              </a:rPr>
              <a:t>pediatric oncologic and hematologic diagnoses such as leukemia, brain tumors and bone tumors are presented, along with treatment approaches, nursing care, and supportive </a:t>
            </a:r>
            <a:r>
              <a:rPr lang="en-US" sz="1200" dirty="0" smtClean="0">
                <a:solidFill>
                  <a:srgbClr val="0657A8"/>
                </a:solidFill>
              </a:rPr>
              <a:t>care.</a:t>
            </a:r>
          </a:p>
          <a:p>
            <a:pPr lvl="0" indent="230188">
              <a:spcBef>
                <a:spcPts val="0"/>
              </a:spcBef>
            </a:pPr>
            <a:r>
              <a:rPr lang="en-US" sz="1200" dirty="0" smtClean="0">
                <a:solidFill>
                  <a:srgbClr val="0657A8"/>
                </a:solidFill>
              </a:rPr>
              <a:t>Case </a:t>
            </a:r>
            <a:r>
              <a:rPr lang="en-US" sz="1200" dirty="0">
                <a:solidFill>
                  <a:srgbClr val="0657A8"/>
                </a:solidFill>
              </a:rPr>
              <a:t>studies are included to provide clinical scenarios, in order to enhance the learning process.  Each module is independent but attendance at the entire course is recommended.  </a:t>
            </a:r>
          </a:p>
        </p:txBody>
      </p:sp>
      <p:pic>
        <p:nvPicPr>
          <p:cNvPr id="14" name="Picture 13"/>
          <p:cNvPicPr/>
          <p:nvPr/>
        </p:nvPicPr>
        <p:blipFill rotWithShape="1">
          <a:blip r:embed="rId4" cstate="print">
            <a:extLst>
              <a:ext uri="{28A0092B-C50C-407E-A947-70E740481C1C}">
                <a14:useLocalDpi xmlns:a14="http://schemas.microsoft.com/office/drawing/2010/main" val="0"/>
              </a:ext>
            </a:extLst>
          </a:blip>
          <a:srcRect t="11570" b="29841"/>
          <a:stretch/>
        </p:blipFill>
        <p:spPr bwMode="auto">
          <a:xfrm>
            <a:off x="7102789" y="5838749"/>
            <a:ext cx="2505686" cy="836111"/>
          </a:xfrm>
          <a:prstGeom prst="rect">
            <a:avLst/>
          </a:prstGeom>
          <a:ln>
            <a:noFill/>
          </a:ln>
          <a:extLst>
            <a:ext uri="{53640926-AAD7-44D8-BBD7-CCE9431645EC}">
              <a14:shadowObscured xmlns:a14="http://schemas.microsoft.com/office/drawing/2010/main"/>
            </a:ext>
          </a:extLst>
        </p:spPr>
      </p:pic>
      <p:pic>
        <p:nvPicPr>
          <p:cNvPr id="1028" name="Picture 4" descr="Related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17408" y="5838749"/>
            <a:ext cx="1780969" cy="90802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bout pag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2320" y="351317"/>
            <a:ext cx="2834885" cy="236066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http://www.jointaccreditation.org/sites/default/files/Jointly%20Accredited%20Provider%20TM.jp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5639" y="3651230"/>
            <a:ext cx="603422" cy="391282"/>
          </a:xfrm>
          <a:prstGeom prst="rect">
            <a:avLst/>
          </a:prstGeom>
          <a:noFill/>
          <a:ln>
            <a:noFill/>
          </a:ln>
        </p:spPr>
      </p:pic>
    </p:spTree>
    <p:extLst>
      <p:ext uri="{BB962C8B-B14F-4D97-AF65-F5344CB8AC3E}">
        <p14:creationId xmlns:p14="http://schemas.microsoft.com/office/powerpoint/2010/main" val="3218315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323232"/>
      </a:dk2>
      <a:lt2>
        <a:srgbClr val="E6E6E6"/>
      </a:lt2>
      <a:accent1>
        <a:srgbClr val="0657A8"/>
      </a:accent1>
      <a:accent2>
        <a:srgbClr val="EDC765"/>
      </a:accent2>
      <a:accent3>
        <a:srgbClr val="8AC867"/>
      </a:accent3>
      <a:accent4>
        <a:srgbClr val="F0924C"/>
      </a:accent4>
      <a:accent5>
        <a:srgbClr val="907CB3"/>
      </a:accent5>
      <a:accent6>
        <a:srgbClr val="E87C8D"/>
      </a:accent6>
      <a:hlink>
        <a:srgbClr val="00B0F0"/>
      </a:hlink>
      <a:folHlink>
        <a:srgbClr val="907CB3"/>
      </a:folHlink>
    </a:clrScheme>
    <a:fontScheme name="Verdana">
      <a:majorFont>
        <a:latin typeface="Verdana"/>
        <a:ea typeface=""/>
        <a:cs typeface=""/>
      </a:majorFont>
      <a:minorFont>
        <a:latin typeface="Verdan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7D78D9-ABCB-4365-8FC6-81DAE6D76C8D}">
  <ds:schemaRefs>
    <ds:schemaRef ds:uri="http://schemas.microsoft.com/sharepoint/v3/contenttype/forms"/>
  </ds:schemaRefs>
</ds:datastoreItem>
</file>

<file path=customXml/itemProps2.xml><?xml version="1.0" encoding="utf-8"?>
<ds:datastoreItem xmlns:ds="http://schemas.openxmlformats.org/officeDocument/2006/customXml" ds:itemID="{E2C4A8D7-C01B-4DE2-A07B-89BD602E1D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C341F41-647A-43BF-B6CC-90888A493BBA}">
  <ds:schemaRefs>
    <ds:schemaRef ds:uri="http://purl.org/dc/elements/1.1/"/>
    <ds:schemaRef ds:uri="http://purl.org/dc/terms/"/>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Brochure_Blueglass_Trifold_webapp</Template>
  <TotalTime>134</TotalTime>
  <Words>449</Words>
  <Application>Microsoft Office PowerPoint</Application>
  <PresentationFormat>Custom</PresentationFormat>
  <Paragraphs>65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Verdana</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Krista Paulino (ANDERSON)</dc:creator>
  <cp:lastModifiedBy>Reed, Laura (Abby)</cp:lastModifiedBy>
  <cp:revision>38</cp:revision>
  <cp:lastPrinted>2018-01-03T19:16:27Z</cp:lastPrinted>
  <dcterms:created xsi:type="dcterms:W3CDTF">2013-06-10T19:09:05Z</dcterms:created>
  <dcterms:modified xsi:type="dcterms:W3CDTF">2018-01-15T21:41:00Z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0x0101007C1D5F340F01F94FA2FD29A5E6DC872E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